
<file path=[Content_Types].xml><?xml version="1.0" encoding="utf-8"?>
<Types xmlns="http://schemas.openxmlformats.org/package/2006/content-types">
  <Default Extension="gif" ContentType="image/gi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109_976208C3.xml" ContentType="application/vnd.ms-powerpoint.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7" r:id="rId4"/>
  </p:sldMasterIdLst>
  <p:notesMasterIdLst>
    <p:notesMasterId r:id="rId28"/>
  </p:notesMasterIdLst>
  <p:sldIdLst>
    <p:sldId id="256" r:id="rId5"/>
    <p:sldId id="257" r:id="rId6"/>
    <p:sldId id="258" r:id="rId7"/>
    <p:sldId id="268" r:id="rId8"/>
    <p:sldId id="259" r:id="rId9"/>
    <p:sldId id="273" r:id="rId10"/>
    <p:sldId id="276" r:id="rId11"/>
    <p:sldId id="275" r:id="rId12"/>
    <p:sldId id="274" r:id="rId13"/>
    <p:sldId id="263" r:id="rId14"/>
    <p:sldId id="265" r:id="rId15"/>
    <p:sldId id="270" r:id="rId16"/>
    <p:sldId id="271" r:id="rId17"/>
    <p:sldId id="262" r:id="rId18"/>
    <p:sldId id="264" r:id="rId19"/>
    <p:sldId id="267" r:id="rId20"/>
    <p:sldId id="261" r:id="rId21"/>
    <p:sldId id="277" r:id="rId22"/>
    <p:sldId id="278" r:id="rId23"/>
    <p:sldId id="279" r:id="rId24"/>
    <p:sldId id="280" r:id="rId25"/>
    <p:sldId id="281" r:id="rId26"/>
    <p:sldId id="28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C68834D-DCD0-A944-DA80-6CDA7761F9F3}" name="Adrian" initials="A" userId="Adrian" providerId="None"/>
  <p188:author id="{3A35E797-CE3E-12E1-EE5F-6CA6F3E5518E}" name="Livingstone, Bethany" initials="LB" userId="Livingstone, Bethany" providerId="None"/>
  <p188:author id="{9AAABBDF-A5B9-3EE4-4525-551D5CFFBAF8}" name="Jannin, Sylvain" initials="JS" userId="S::scpj2000@hw.ac.uk::98914a15-4cd3-48b1-8cac-108e3124e87b"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08ED95-FA7B-4601-AA08-FFE0B9C0AFF7}" v="199" dt="2022-04-01T13:47:27.0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5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35"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un Ojuoko" userId="d2d2d276-383c-45f1-899b-39ebbeacfd56" providerId="ADAL" clId="{4008ED95-FA7B-4601-AA08-FFE0B9C0AFF7}"/>
    <pc:docChg chg="modSld">
      <pc:chgData name="Seun Ojuoko" userId="d2d2d276-383c-45f1-899b-39ebbeacfd56" providerId="ADAL" clId="{4008ED95-FA7B-4601-AA08-FFE0B9C0AFF7}" dt="2022-04-20T16:48:39.784" v="17" actId="1076"/>
      <pc:docMkLst>
        <pc:docMk/>
      </pc:docMkLst>
      <pc:sldChg chg="modSp mod">
        <pc:chgData name="Seun Ojuoko" userId="d2d2d276-383c-45f1-899b-39ebbeacfd56" providerId="ADAL" clId="{4008ED95-FA7B-4601-AA08-FFE0B9C0AFF7}" dt="2022-04-20T16:48:39.784" v="17" actId="1076"/>
        <pc:sldMkLst>
          <pc:docMk/>
          <pc:sldMk cId="2374654768" sldId="263"/>
        </pc:sldMkLst>
        <pc:spChg chg="mod">
          <ac:chgData name="Seun Ojuoko" userId="d2d2d276-383c-45f1-899b-39ebbeacfd56" providerId="ADAL" clId="{4008ED95-FA7B-4601-AA08-FFE0B9C0AFF7}" dt="2022-04-01T13:40:30.917" v="0" actId="20577"/>
          <ac:spMkLst>
            <pc:docMk/>
            <pc:sldMk cId="2374654768" sldId="263"/>
            <ac:spMk id="3" creationId="{CA4E3CAB-03F2-42B5-83EA-120445087C56}"/>
          </ac:spMkLst>
        </pc:spChg>
        <pc:picChg chg="mod">
          <ac:chgData name="Seun Ojuoko" userId="d2d2d276-383c-45f1-899b-39ebbeacfd56" providerId="ADAL" clId="{4008ED95-FA7B-4601-AA08-FFE0B9C0AFF7}" dt="2022-04-20T16:48:39.784" v="17" actId="1076"/>
          <ac:picMkLst>
            <pc:docMk/>
            <pc:sldMk cId="2374654768" sldId="263"/>
            <ac:picMk id="6" creationId="{7E23C9A6-2138-07EC-2FF4-81928E0E5A29}"/>
          </ac:picMkLst>
        </pc:picChg>
      </pc:sldChg>
      <pc:sldChg chg="modSp mod">
        <pc:chgData name="Seun Ojuoko" userId="d2d2d276-383c-45f1-899b-39ebbeacfd56" providerId="ADAL" clId="{4008ED95-FA7B-4601-AA08-FFE0B9C0AFF7}" dt="2022-04-01T13:47:27.014" v="16"/>
        <pc:sldMkLst>
          <pc:docMk/>
          <pc:sldMk cId="3287539331" sldId="280"/>
        </pc:sldMkLst>
        <pc:graphicFrameChg chg="mod modGraphic">
          <ac:chgData name="Seun Ojuoko" userId="d2d2d276-383c-45f1-899b-39ebbeacfd56" providerId="ADAL" clId="{4008ED95-FA7B-4601-AA08-FFE0B9C0AFF7}" dt="2022-04-01T13:47:27.014" v="16"/>
          <ac:graphicFrameMkLst>
            <pc:docMk/>
            <pc:sldMk cId="3287539331" sldId="280"/>
            <ac:graphicFrameMk id="4" creationId="{ED677D99-EF4F-4FCE-B7B6-E8E39F219506}"/>
          </ac:graphicFrameMkLst>
        </pc:graphicFrameChg>
        <pc:graphicFrameChg chg="modGraphic">
          <ac:chgData name="Seun Ojuoko" userId="d2d2d276-383c-45f1-899b-39ebbeacfd56" providerId="ADAL" clId="{4008ED95-FA7B-4601-AA08-FFE0B9C0AFF7}" dt="2022-04-01T13:41:55.186" v="12" actId="20577"/>
          <ac:graphicFrameMkLst>
            <pc:docMk/>
            <pc:sldMk cId="3287539331" sldId="280"/>
            <ac:graphicFrameMk id="5" creationId="{9B6BEA2D-786A-4FB1-BDBE-17AFAE997985}"/>
          </ac:graphicFrameMkLst>
        </pc:graphicFrameChg>
      </pc:sldChg>
    </pc:docChg>
  </pc:docChgLst>
  <pc:docChgLst>
    <pc:chgData name="Jannin, Sylvain" userId="S::scpj2000@hw.ac.uk::98914a15-4cd3-48b1-8cac-108e3124e87b" providerId="AD" clId="Web-{9048D407-25A2-47BD-AAA8-9A5C34474997}"/>
    <pc:docChg chg="modSld">
      <pc:chgData name="Jannin, Sylvain" userId="S::scpj2000@hw.ac.uk::98914a15-4cd3-48b1-8cac-108e3124e87b" providerId="AD" clId="Web-{9048D407-25A2-47BD-AAA8-9A5C34474997}" dt="2022-04-01T11:32:56.921" v="49" actId="1076"/>
      <pc:docMkLst>
        <pc:docMk/>
      </pc:docMkLst>
      <pc:sldChg chg="addSp delSp modSp">
        <pc:chgData name="Jannin, Sylvain" userId="S::scpj2000@hw.ac.uk::98914a15-4cd3-48b1-8cac-108e3124e87b" providerId="AD" clId="Web-{9048D407-25A2-47BD-AAA8-9A5C34474997}" dt="2022-04-01T11:32:56.921" v="49" actId="1076"/>
        <pc:sldMkLst>
          <pc:docMk/>
          <pc:sldMk cId="1970097421" sldId="270"/>
        </pc:sldMkLst>
        <pc:spChg chg="mod">
          <ac:chgData name="Jannin, Sylvain" userId="S::scpj2000@hw.ac.uk::98914a15-4cd3-48b1-8cac-108e3124e87b" providerId="AD" clId="Web-{9048D407-25A2-47BD-AAA8-9A5C34474997}" dt="2022-04-01T11:31:50.013" v="37" actId="20577"/>
          <ac:spMkLst>
            <pc:docMk/>
            <pc:sldMk cId="1970097421" sldId="270"/>
            <ac:spMk id="3" creationId="{9B411570-F55B-177F-82CB-0045AD043EDB}"/>
          </ac:spMkLst>
        </pc:spChg>
        <pc:spChg chg="add mod">
          <ac:chgData name="Jannin, Sylvain" userId="S::scpj2000@hw.ac.uk::98914a15-4cd3-48b1-8cac-108e3124e87b" providerId="AD" clId="Web-{9048D407-25A2-47BD-AAA8-9A5C34474997}" dt="2022-04-01T11:32:56.921" v="49" actId="1076"/>
          <ac:spMkLst>
            <pc:docMk/>
            <pc:sldMk cId="1970097421" sldId="270"/>
            <ac:spMk id="6" creationId="{37341C66-19C6-D1BC-800D-88CF32EE9C6C}"/>
          </ac:spMkLst>
        </pc:spChg>
        <pc:cxnChg chg="add del">
          <ac:chgData name="Jannin, Sylvain" userId="S::scpj2000@hw.ac.uk::98914a15-4cd3-48b1-8cac-108e3124e87b" providerId="AD" clId="Web-{9048D407-25A2-47BD-AAA8-9A5C34474997}" dt="2022-04-01T11:30:20.339" v="17"/>
          <ac:cxnSpMkLst>
            <pc:docMk/>
            <pc:sldMk cId="1970097421" sldId="270"/>
            <ac:cxnSpMk id="5" creationId="{EF34DA3A-FCCC-6C65-33CD-EBA22A659BEB}"/>
          </ac:cxnSpMkLst>
        </pc:cxnChg>
      </pc:sldChg>
    </pc:docChg>
  </pc:docChgLst>
  <pc:docChgLst>
    <pc:chgData name="Ojuoko, Seun" userId="S::zo12@hw.ac.uk::d2d2d276-383c-45f1-899b-39ebbeacfd56" providerId="AD" clId="Web-{C15FAADD-CCBB-43BF-8614-FEE85C49FD88}"/>
    <pc:docChg chg="modSld">
      <pc:chgData name="Ojuoko, Seun" userId="S::zo12@hw.ac.uk::d2d2d276-383c-45f1-899b-39ebbeacfd56" providerId="AD" clId="Web-{C15FAADD-CCBB-43BF-8614-FEE85C49FD88}" dt="2022-03-31T20:00:36.774" v="27" actId="1076"/>
      <pc:docMkLst>
        <pc:docMk/>
      </pc:docMkLst>
      <pc:sldChg chg="modSp">
        <pc:chgData name="Ojuoko, Seun" userId="S::zo12@hw.ac.uk::d2d2d276-383c-45f1-899b-39ebbeacfd56" providerId="AD" clId="Web-{C15FAADD-CCBB-43BF-8614-FEE85C49FD88}" dt="2022-03-31T20:00:36.774" v="27" actId="1076"/>
        <pc:sldMkLst>
          <pc:docMk/>
          <pc:sldMk cId="2374654768" sldId="263"/>
        </pc:sldMkLst>
        <pc:spChg chg="mod">
          <ac:chgData name="Ojuoko, Seun" userId="S::zo12@hw.ac.uk::d2d2d276-383c-45f1-899b-39ebbeacfd56" providerId="AD" clId="Web-{C15FAADD-CCBB-43BF-8614-FEE85C49FD88}" dt="2022-03-31T20:00:36.774" v="27" actId="1076"/>
          <ac:spMkLst>
            <pc:docMk/>
            <pc:sldMk cId="2374654768" sldId="263"/>
            <ac:spMk id="3" creationId="{CA4E3CAB-03F2-42B5-83EA-120445087C56}"/>
          </ac:spMkLst>
        </pc:spChg>
      </pc:sldChg>
    </pc:docChg>
  </pc:docChgLst>
  <pc:docChgLst>
    <pc:chgData name="Wendland, Adrian" userId="5110fc2b-cfb6-4063-a245-11420e199b91" providerId="ADAL" clId="{FA115575-4951-4AD3-BB6D-254DE70DD287}"/>
    <pc:docChg chg="undo redo custSel addSld delSld modSld">
      <pc:chgData name="Wendland, Adrian" userId="5110fc2b-cfb6-4063-a245-11420e199b91" providerId="ADAL" clId="{FA115575-4951-4AD3-BB6D-254DE70DD287}" dt="2022-04-01T14:04:09.844" v="9054" actId="6549"/>
      <pc:docMkLst>
        <pc:docMk/>
      </pc:docMkLst>
      <pc:sldChg chg="addSp delSp modSp new mod modTransition modAnim modNotesTx">
        <pc:chgData name="Wendland, Adrian" userId="5110fc2b-cfb6-4063-a245-11420e199b91" providerId="ADAL" clId="{FA115575-4951-4AD3-BB6D-254DE70DD287}" dt="2022-04-01T14:03:33.313" v="9038" actId="6549"/>
        <pc:sldMkLst>
          <pc:docMk/>
          <pc:sldMk cId="2557374599" sldId="256"/>
        </pc:sldMkLst>
        <pc:spChg chg="mod">
          <ac:chgData name="Wendland, Adrian" userId="5110fc2b-cfb6-4063-a245-11420e199b91" providerId="ADAL" clId="{FA115575-4951-4AD3-BB6D-254DE70DD287}" dt="2022-03-16T20:23:33.502" v="233" actId="20577"/>
          <ac:spMkLst>
            <pc:docMk/>
            <pc:sldMk cId="2557374599" sldId="256"/>
            <ac:spMk id="2" creationId="{04300981-BC61-445C-84AE-33FE1DAEC24E}"/>
          </ac:spMkLst>
        </pc:spChg>
        <pc:spChg chg="mod">
          <ac:chgData name="Wendland, Adrian" userId="5110fc2b-cfb6-4063-a245-11420e199b91" providerId="ADAL" clId="{FA115575-4951-4AD3-BB6D-254DE70DD287}" dt="2022-03-16T20:23:08.596" v="197" actId="1035"/>
          <ac:spMkLst>
            <pc:docMk/>
            <pc:sldMk cId="2557374599" sldId="256"/>
            <ac:spMk id="3" creationId="{95EE8E57-AD02-4EB3-9122-A94107592DD1}"/>
          </ac:spMkLst>
        </pc:spChg>
        <pc:spChg chg="mod">
          <ac:chgData name="Wendland, Adrian" userId="5110fc2b-cfb6-4063-a245-11420e199b91" providerId="ADAL" clId="{FA115575-4951-4AD3-BB6D-254DE70DD287}" dt="2022-03-31T20:43:03.834" v="6749" actId="1076"/>
          <ac:spMkLst>
            <pc:docMk/>
            <pc:sldMk cId="2557374599" sldId="256"/>
            <ac:spMk id="16" creationId="{38F97A0B-9B33-8034-46EB-5D05BEC34FA2}"/>
          </ac:spMkLst>
        </pc:spChg>
        <pc:picChg chg="add del mod">
          <ac:chgData name="Wendland, Adrian" userId="5110fc2b-cfb6-4063-a245-11420e199b91" providerId="ADAL" clId="{FA115575-4951-4AD3-BB6D-254DE70DD287}" dt="2022-04-01T11:40:51.368" v="8569"/>
          <ac:picMkLst>
            <pc:docMk/>
            <pc:sldMk cId="2557374599" sldId="256"/>
            <ac:picMk id="4" creationId="{176CA8E1-B971-460E-9880-60E5462DB58D}"/>
          </ac:picMkLst>
        </pc:picChg>
        <pc:picChg chg="add del mod">
          <ac:chgData name="Wendland, Adrian" userId="5110fc2b-cfb6-4063-a245-11420e199b91" providerId="ADAL" clId="{FA115575-4951-4AD3-BB6D-254DE70DD287}" dt="2022-04-01T11:41:04.186" v="8571"/>
          <ac:picMkLst>
            <pc:docMk/>
            <pc:sldMk cId="2557374599" sldId="256"/>
            <ac:picMk id="5" creationId="{197E28C6-EEFD-46A9-8709-90E4BCF4D517}"/>
          </ac:picMkLst>
        </pc:picChg>
        <pc:picChg chg="add del mod">
          <ac:chgData name="Wendland, Adrian" userId="5110fc2b-cfb6-4063-a245-11420e199b91" providerId="ADAL" clId="{FA115575-4951-4AD3-BB6D-254DE70DD287}" dt="2022-04-01T11:41:54.351" v="8573"/>
          <ac:picMkLst>
            <pc:docMk/>
            <pc:sldMk cId="2557374599" sldId="256"/>
            <ac:picMk id="6" creationId="{4C31C164-7019-40CF-AFCF-49BCC88D40F1}"/>
          </ac:picMkLst>
        </pc:picChg>
        <pc:picChg chg="add mod">
          <ac:chgData name="Wendland, Adrian" userId="5110fc2b-cfb6-4063-a245-11420e199b91" providerId="ADAL" clId="{FA115575-4951-4AD3-BB6D-254DE70DD287}" dt="2022-04-01T11:42:10.393" v="8574"/>
          <ac:picMkLst>
            <pc:docMk/>
            <pc:sldMk cId="2557374599" sldId="256"/>
            <ac:picMk id="7" creationId="{E025117F-57F7-4371-B0E9-47B4A5B54C7F}"/>
          </ac:picMkLst>
        </pc:picChg>
      </pc:sldChg>
      <pc:sldChg chg="addSp delSp modSp new mod modTransition modAnim modNotesTx">
        <pc:chgData name="Wendland, Adrian" userId="5110fc2b-cfb6-4063-a245-11420e199b91" providerId="ADAL" clId="{FA115575-4951-4AD3-BB6D-254DE70DD287}" dt="2022-04-01T14:03:35.719" v="9039" actId="6549"/>
        <pc:sldMkLst>
          <pc:docMk/>
          <pc:sldMk cId="4146691332" sldId="257"/>
        </pc:sldMkLst>
        <pc:spChg chg="mod">
          <ac:chgData name="Wendland, Adrian" userId="5110fc2b-cfb6-4063-a245-11420e199b91" providerId="ADAL" clId="{FA115575-4951-4AD3-BB6D-254DE70DD287}" dt="2022-03-25T12:33:29.829" v="1737" actId="20577"/>
          <ac:spMkLst>
            <pc:docMk/>
            <pc:sldMk cId="4146691332" sldId="257"/>
            <ac:spMk id="2" creationId="{3907ACEE-4066-47AC-A6FF-128D9A6F9CE4}"/>
          </ac:spMkLst>
        </pc:spChg>
        <pc:spChg chg="mod">
          <ac:chgData name="Wendland, Adrian" userId="5110fc2b-cfb6-4063-a245-11420e199b91" providerId="ADAL" clId="{FA115575-4951-4AD3-BB6D-254DE70DD287}" dt="2022-04-01T11:45:00.010" v="8580" actId="20577"/>
          <ac:spMkLst>
            <pc:docMk/>
            <pc:sldMk cId="4146691332" sldId="257"/>
            <ac:spMk id="3" creationId="{42839621-2DFE-450A-BAFC-A7E8CE88DCF2}"/>
          </ac:spMkLst>
        </pc:spChg>
        <pc:picChg chg="add del mod">
          <ac:chgData name="Wendland, Adrian" userId="5110fc2b-cfb6-4063-a245-11420e199b91" providerId="ADAL" clId="{FA115575-4951-4AD3-BB6D-254DE70DD287}" dt="2022-04-01T11:42:49.093" v="8576"/>
          <ac:picMkLst>
            <pc:docMk/>
            <pc:sldMk cId="4146691332" sldId="257"/>
            <ac:picMk id="5" creationId="{8D426A2A-A563-445F-8795-AF980A9D2A7B}"/>
          </ac:picMkLst>
        </pc:picChg>
        <pc:picChg chg="add del mod">
          <ac:chgData name="Wendland, Adrian" userId="5110fc2b-cfb6-4063-a245-11420e199b91" providerId="ADAL" clId="{FA115575-4951-4AD3-BB6D-254DE70DD287}" dt="2022-04-01T11:43:55.774" v="8578"/>
          <ac:picMkLst>
            <pc:docMk/>
            <pc:sldMk cId="4146691332" sldId="257"/>
            <ac:picMk id="6" creationId="{A29D91AD-BBAA-4660-9338-5E58A3EDFC97}"/>
          </ac:picMkLst>
        </pc:picChg>
        <pc:picChg chg="add mod">
          <ac:chgData name="Wendland, Adrian" userId="5110fc2b-cfb6-4063-a245-11420e199b91" providerId="ADAL" clId="{FA115575-4951-4AD3-BB6D-254DE70DD287}" dt="2022-04-01T11:44:24.483" v="8579"/>
          <ac:picMkLst>
            <pc:docMk/>
            <pc:sldMk cId="4146691332" sldId="257"/>
            <ac:picMk id="7" creationId="{C54B8446-728B-41A9-85B1-16CD32669A12}"/>
          </ac:picMkLst>
        </pc:picChg>
      </pc:sldChg>
      <pc:sldChg chg="modSp new mod modAnim delCm modNotesTx">
        <pc:chgData name="Wendland, Adrian" userId="5110fc2b-cfb6-4063-a245-11420e199b91" providerId="ADAL" clId="{FA115575-4951-4AD3-BB6D-254DE70DD287}" dt="2022-04-01T14:03:38.476" v="9040" actId="6549"/>
        <pc:sldMkLst>
          <pc:docMk/>
          <pc:sldMk cId="988803757" sldId="258"/>
        </pc:sldMkLst>
        <pc:spChg chg="mod">
          <ac:chgData name="Wendland, Adrian" userId="5110fc2b-cfb6-4063-a245-11420e199b91" providerId="ADAL" clId="{FA115575-4951-4AD3-BB6D-254DE70DD287}" dt="2022-03-16T20:49:39.990" v="593" actId="20577"/>
          <ac:spMkLst>
            <pc:docMk/>
            <pc:sldMk cId="988803757" sldId="258"/>
            <ac:spMk id="2" creationId="{FE457E7C-A820-4412-B285-5C500823677F}"/>
          </ac:spMkLst>
        </pc:spChg>
        <pc:picChg chg="mod">
          <ac:chgData name="Wendland, Adrian" userId="5110fc2b-cfb6-4063-a245-11420e199b91" providerId="ADAL" clId="{FA115575-4951-4AD3-BB6D-254DE70DD287}" dt="2022-03-31T22:06:36.926" v="7932" actId="14861"/>
          <ac:picMkLst>
            <pc:docMk/>
            <pc:sldMk cId="988803757" sldId="258"/>
            <ac:picMk id="4" creationId="{44A5379B-F939-8270-479B-0284DA1A14D5}"/>
          </ac:picMkLst>
        </pc:picChg>
      </pc:sldChg>
      <pc:sldChg chg="addSp delSp modSp new mod modAnim delCm modNotesTx">
        <pc:chgData name="Wendland, Adrian" userId="5110fc2b-cfb6-4063-a245-11420e199b91" providerId="ADAL" clId="{FA115575-4951-4AD3-BB6D-254DE70DD287}" dt="2022-04-01T14:03:44.453" v="9042" actId="6549"/>
        <pc:sldMkLst>
          <pc:docMk/>
          <pc:sldMk cId="1539007224" sldId="259"/>
        </pc:sldMkLst>
        <pc:spChg chg="mod">
          <ac:chgData name="Wendland, Adrian" userId="5110fc2b-cfb6-4063-a245-11420e199b91" providerId="ADAL" clId="{FA115575-4951-4AD3-BB6D-254DE70DD287}" dt="2022-03-16T20:50:20.748" v="746" actId="20577"/>
          <ac:spMkLst>
            <pc:docMk/>
            <pc:sldMk cId="1539007224" sldId="259"/>
            <ac:spMk id="2" creationId="{90144D69-A144-48DE-A39E-0489D3C26461}"/>
          </ac:spMkLst>
        </pc:spChg>
        <pc:spChg chg="mod">
          <ac:chgData name="Wendland, Adrian" userId="5110fc2b-cfb6-4063-a245-11420e199b91" providerId="ADAL" clId="{FA115575-4951-4AD3-BB6D-254DE70DD287}" dt="2022-04-01T11:59:41.043" v="8613" actId="20577"/>
          <ac:spMkLst>
            <pc:docMk/>
            <pc:sldMk cId="1539007224" sldId="259"/>
            <ac:spMk id="3" creationId="{638C51D0-00E3-403B-AF24-3BD243D81C8C}"/>
          </ac:spMkLst>
        </pc:spChg>
        <pc:spChg chg="mod">
          <ac:chgData name="Wendland, Adrian" userId="5110fc2b-cfb6-4063-a245-11420e199b91" providerId="ADAL" clId="{FA115575-4951-4AD3-BB6D-254DE70DD287}" dt="2022-03-31T20:43:38.129" v="6750" actId="1076"/>
          <ac:spMkLst>
            <pc:docMk/>
            <pc:sldMk cId="1539007224" sldId="259"/>
            <ac:spMk id="5" creationId="{BD6CB4F0-E044-ACD9-09ED-B02759C772FD}"/>
          </ac:spMkLst>
        </pc:spChg>
        <pc:spChg chg="add del mod">
          <ac:chgData name="Wendland, Adrian" userId="5110fc2b-cfb6-4063-a245-11420e199b91" providerId="ADAL" clId="{FA115575-4951-4AD3-BB6D-254DE70DD287}" dt="2022-03-31T20:43:45.179" v="6753"/>
          <ac:spMkLst>
            <pc:docMk/>
            <pc:sldMk cId="1539007224" sldId="259"/>
            <ac:spMk id="6" creationId="{4F0E3E70-919F-4CBB-8F0F-03D990BC6545}"/>
          </ac:spMkLst>
        </pc:spChg>
        <pc:spChg chg="add mod">
          <ac:chgData name="Wendland, Adrian" userId="5110fc2b-cfb6-4063-a245-11420e199b91" providerId="ADAL" clId="{FA115575-4951-4AD3-BB6D-254DE70DD287}" dt="2022-03-31T20:44:37.800" v="6817" actId="20577"/>
          <ac:spMkLst>
            <pc:docMk/>
            <pc:sldMk cId="1539007224" sldId="259"/>
            <ac:spMk id="9" creationId="{A50F674F-8E99-4A25-9F73-0A49E31598E2}"/>
          </ac:spMkLst>
        </pc:spChg>
        <pc:picChg chg="mod">
          <ac:chgData name="Wendland, Adrian" userId="5110fc2b-cfb6-4063-a245-11420e199b91" providerId="ADAL" clId="{FA115575-4951-4AD3-BB6D-254DE70DD287}" dt="2022-03-31T20:44:50.396" v="6818" actId="14861"/>
          <ac:picMkLst>
            <pc:docMk/>
            <pc:sldMk cId="1539007224" sldId="259"/>
            <ac:picMk id="4" creationId="{C2E86ED5-FB70-0E67-58F5-201E429BC2DF}"/>
          </ac:picMkLst>
        </pc:picChg>
      </pc:sldChg>
      <pc:sldChg chg="modSp new del mod modNotesTx">
        <pc:chgData name="Wendland, Adrian" userId="5110fc2b-cfb6-4063-a245-11420e199b91" providerId="ADAL" clId="{FA115575-4951-4AD3-BB6D-254DE70DD287}" dt="2022-03-31T11:34:28.220" v="4851" actId="2696"/>
        <pc:sldMkLst>
          <pc:docMk/>
          <pc:sldMk cId="1656668172" sldId="260"/>
        </pc:sldMkLst>
        <pc:spChg chg="mod">
          <ac:chgData name="Wendland, Adrian" userId="5110fc2b-cfb6-4063-a245-11420e199b91" providerId="ADAL" clId="{FA115575-4951-4AD3-BB6D-254DE70DD287}" dt="2022-03-25T12:33:33.844" v="1746" actId="20577"/>
          <ac:spMkLst>
            <pc:docMk/>
            <pc:sldMk cId="1656668172" sldId="260"/>
            <ac:spMk id="2" creationId="{05B1DCD8-CA41-4F89-9053-5EB49E8ABA64}"/>
          </ac:spMkLst>
        </pc:spChg>
        <pc:spChg chg="mod">
          <ac:chgData name="Wendland, Adrian" userId="5110fc2b-cfb6-4063-a245-11420e199b91" providerId="ADAL" clId="{FA115575-4951-4AD3-BB6D-254DE70DD287}" dt="2022-03-28T03:21:37.176" v="4514" actId="20577"/>
          <ac:spMkLst>
            <pc:docMk/>
            <pc:sldMk cId="1656668172" sldId="260"/>
            <ac:spMk id="3" creationId="{B39CDE8C-EAC7-4E8A-98BB-C4CA34F5B215}"/>
          </ac:spMkLst>
        </pc:spChg>
      </pc:sldChg>
      <pc:sldChg chg="modSp new mod modAnim modNotesTx">
        <pc:chgData name="Wendland, Adrian" userId="5110fc2b-cfb6-4063-a245-11420e199b91" providerId="ADAL" clId="{FA115575-4951-4AD3-BB6D-254DE70DD287}" dt="2022-04-01T14:04:09.844" v="9054" actId="6549"/>
        <pc:sldMkLst>
          <pc:docMk/>
          <pc:sldMk cId="3226815223" sldId="261"/>
        </pc:sldMkLst>
        <pc:spChg chg="mod">
          <ac:chgData name="Wendland, Adrian" userId="5110fc2b-cfb6-4063-a245-11420e199b91" providerId="ADAL" clId="{FA115575-4951-4AD3-BB6D-254DE70DD287}" dt="2022-03-16T20:53:44.924" v="1245" actId="20577"/>
          <ac:spMkLst>
            <pc:docMk/>
            <pc:sldMk cId="3226815223" sldId="261"/>
            <ac:spMk id="2" creationId="{B10ECCDB-DB62-4FFC-817D-9C3A631F5ECD}"/>
          </ac:spMkLst>
        </pc:spChg>
        <pc:spChg chg="mod">
          <ac:chgData name="Wendland, Adrian" userId="5110fc2b-cfb6-4063-a245-11420e199b91" providerId="ADAL" clId="{FA115575-4951-4AD3-BB6D-254DE70DD287}" dt="2022-04-01T11:27:19.371" v="8533" actId="20577"/>
          <ac:spMkLst>
            <pc:docMk/>
            <pc:sldMk cId="3226815223" sldId="261"/>
            <ac:spMk id="3" creationId="{04120F7C-1BA1-4E16-B28D-254E624794E6}"/>
          </ac:spMkLst>
        </pc:spChg>
        <pc:picChg chg="mod">
          <ac:chgData name="Wendland, Adrian" userId="5110fc2b-cfb6-4063-a245-11420e199b91" providerId="ADAL" clId="{FA115575-4951-4AD3-BB6D-254DE70DD287}" dt="2022-04-01T12:27:40.591" v="8639" actId="1076"/>
          <ac:picMkLst>
            <pc:docMk/>
            <pc:sldMk cId="3226815223" sldId="261"/>
            <ac:picMk id="5" creationId="{312135A3-806B-45F4-826C-F19C6F97C2D0}"/>
          </ac:picMkLst>
        </pc:picChg>
      </pc:sldChg>
      <pc:sldChg chg="addSp delSp modSp new mod modTransition modClrScheme modAnim chgLayout modNotesTx">
        <pc:chgData name="Wendland, Adrian" userId="5110fc2b-cfb6-4063-a245-11420e199b91" providerId="ADAL" clId="{FA115575-4951-4AD3-BB6D-254DE70DD287}" dt="2022-04-01T14:04:05.049" v="9051" actId="6549"/>
        <pc:sldMkLst>
          <pc:docMk/>
          <pc:sldMk cId="3513834176" sldId="262"/>
        </pc:sldMkLst>
        <pc:spChg chg="mod ord">
          <ac:chgData name="Wendland, Adrian" userId="5110fc2b-cfb6-4063-a245-11420e199b91" providerId="ADAL" clId="{FA115575-4951-4AD3-BB6D-254DE70DD287}" dt="2022-04-01T11:31:47.780" v="8549" actId="20577"/>
          <ac:spMkLst>
            <pc:docMk/>
            <pc:sldMk cId="3513834176" sldId="262"/>
            <ac:spMk id="2" creationId="{738D4FA2-7ECE-48E4-9DA1-D373C7DEE46E}"/>
          </ac:spMkLst>
        </pc:spChg>
        <pc:spChg chg="mod ord">
          <ac:chgData name="Wendland, Adrian" userId="5110fc2b-cfb6-4063-a245-11420e199b91" providerId="ADAL" clId="{FA115575-4951-4AD3-BB6D-254DE70DD287}" dt="2022-03-31T22:14:05.600" v="8118" actId="700"/>
          <ac:spMkLst>
            <pc:docMk/>
            <pc:sldMk cId="3513834176" sldId="262"/>
            <ac:spMk id="3" creationId="{59AB5EFB-929F-4E0D-8179-8D146EE6DC14}"/>
          </ac:spMkLst>
        </pc:spChg>
        <pc:spChg chg="mod ord">
          <ac:chgData name="Wendland, Adrian" userId="5110fc2b-cfb6-4063-a245-11420e199b91" providerId="ADAL" clId="{FA115575-4951-4AD3-BB6D-254DE70DD287}" dt="2022-03-31T22:14:05.600" v="8118" actId="700"/>
          <ac:spMkLst>
            <pc:docMk/>
            <pc:sldMk cId="3513834176" sldId="262"/>
            <ac:spMk id="4" creationId="{B212428C-6465-EB6E-1A35-C5C1569F9DA0}"/>
          </ac:spMkLst>
        </pc:spChg>
        <pc:spChg chg="add del mod ord">
          <ac:chgData name="Wendland, Adrian" userId="5110fc2b-cfb6-4063-a245-11420e199b91" providerId="ADAL" clId="{FA115575-4951-4AD3-BB6D-254DE70DD287}" dt="2022-03-31T22:14:16.079" v="8121"/>
          <ac:spMkLst>
            <pc:docMk/>
            <pc:sldMk cId="3513834176" sldId="262"/>
            <ac:spMk id="7" creationId="{953F7ECC-3F39-4282-8474-67E0D616C44E}"/>
          </ac:spMkLst>
        </pc:spChg>
        <pc:spChg chg="add del mod">
          <ac:chgData name="Wendland, Adrian" userId="5110fc2b-cfb6-4063-a245-11420e199b91" providerId="ADAL" clId="{FA115575-4951-4AD3-BB6D-254DE70DD287}" dt="2022-03-31T22:14:23.985" v="8126" actId="478"/>
          <ac:spMkLst>
            <pc:docMk/>
            <pc:sldMk cId="3513834176" sldId="262"/>
            <ac:spMk id="12" creationId="{42BD57D9-6DCB-4F80-9FBB-094EABCE07F4}"/>
          </ac:spMkLst>
        </pc:spChg>
        <pc:spChg chg="add mod">
          <ac:chgData name="Wendland, Adrian" userId="5110fc2b-cfb6-4063-a245-11420e199b91" providerId="ADAL" clId="{FA115575-4951-4AD3-BB6D-254DE70DD287}" dt="2022-03-31T22:15:25.414" v="8191" actId="20577"/>
          <ac:spMkLst>
            <pc:docMk/>
            <pc:sldMk cId="3513834176" sldId="262"/>
            <ac:spMk id="13" creationId="{5B08EFD3-4B99-440C-8EF9-340D44E2460C}"/>
          </ac:spMkLst>
        </pc:spChg>
        <pc:spChg chg="add mod">
          <ac:chgData name="Wendland, Adrian" userId="5110fc2b-cfb6-4063-a245-11420e199b91" providerId="ADAL" clId="{FA115575-4951-4AD3-BB6D-254DE70DD287}" dt="2022-03-31T22:15:31.855" v="8220" actId="20577"/>
          <ac:spMkLst>
            <pc:docMk/>
            <pc:sldMk cId="3513834176" sldId="262"/>
            <ac:spMk id="14" creationId="{8BEAF9EB-479E-46CA-8A82-AEE5C2DCC317}"/>
          </ac:spMkLst>
        </pc:spChg>
        <pc:picChg chg="add del mod">
          <ac:chgData name="Wendland, Adrian" userId="5110fc2b-cfb6-4063-a245-11420e199b91" providerId="ADAL" clId="{FA115575-4951-4AD3-BB6D-254DE70DD287}" dt="2022-04-01T11:54:56.205" v="8604"/>
          <ac:picMkLst>
            <pc:docMk/>
            <pc:sldMk cId="3513834176" sldId="262"/>
            <ac:picMk id="5" creationId="{AD9B1655-52FA-4ED9-BCFE-B188A8AE9A17}"/>
          </ac:picMkLst>
        </pc:picChg>
        <pc:picChg chg="add mod">
          <ac:chgData name="Wendland, Adrian" userId="5110fc2b-cfb6-4063-a245-11420e199b91" providerId="ADAL" clId="{FA115575-4951-4AD3-BB6D-254DE70DD287}" dt="2022-03-31T22:14:45.360" v="8130" actId="1076"/>
          <ac:picMkLst>
            <pc:docMk/>
            <pc:sldMk cId="3513834176" sldId="262"/>
            <ac:picMk id="6" creationId="{5762F684-FD13-46DC-BEEF-6BF6AEFB6E6B}"/>
          </ac:picMkLst>
        </pc:picChg>
        <pc:picChg chg="add del mod">
          <ac:chgData name="Wendland, Adrian" userId="5110fc2b-cfb6-4063-a245-11420e199b91" providerId="ADAL" clId="{FA115575-4951-4AD3-BB6D-254DE70DD287}" dt="2022-04-01T11:55:31.099" v="8606"/>
          <ac:picMkLst>
            <pc:docMk/>
            <pc:sldMk cId="3513834176" sldId="262"/>
            <ac:picMk id="7" creationId="{816925A4-7EBC-4764-A47B-70776A5A12A1}"/>
          </ac:picMkLst>
        </pc:picChg>
        <pc:picChg chg="add del mod">
          <ac:chgData name="Wendland, Adrian" userId="5110fc2b-cfb6-4063-a245-11420e199b91" providerId="ADAL" clId="{FA115575-4951-4AD3-BB6D-254DE70DD287}" dt="2022-04-01T11:55:41.035" v="8608"/>
          <ac:picMkLst>
            <pc:docMk/>
            <pc:sldMk cId="3513834176" sldId="262"/>
            <ac:picMk id="8" creationId="{E58FF6AC-68AF-41C6-A598-F9970145EE04}"/>
          </ac:picMkLst>
        </pc:picChg>
        <pc:picChg chg="add del mod">
          <ac:chgData name="Wendland, Adrian" userId="5110fc2b-cfb6-4063-a245-11420e199b91" providerId="ADAL" clId="{FA115575-4951-4AD3-BB6D-254DE70DD287}" dt="2022-04-01T11:55:52.094" v="8610"/>
          <ac:picMkLst>
            <pc:docMk/>
            <pc:sldMk cId="3513834176" sldId="262"/>
            <ac:picMk id="9" creationId="{97A4146E-CC4A-41C4-83A5-C7FA756EF734}"/>
          </ac:picMkLst>
        </pc:picChg>
        <pc:picChg chg="add del mod">
          <ac:chgData name="Wendland, Adrian" userId="5110fc2b-cfb6-4063-a245-11420e199b91" providerId="ADAL" clId="{FA115575-4951-4AD3-BB6D-254DE70DD287}" dt="2022-03-31T22:14:20.567" v="8124" actId="478"/>
          <ac:picMkLst>
            <pc:docMk/>
            <pc:sldMk cId="3513834176" sldId="262"/>
            <ac:picMk id="9" creationId="{C6D01FA7-3968-40CD-8FF6-9C4586DFF6DA}"/>
          </ac:picMkLst>
        </pc:picChg>
        <pc:picChg chg="add mod">
          <ac:chgData name="Wendland, Adrian" userId="5110fc2b-cfb6-4063-a245-11420e199b91" providerId="ADAL" clId="{FA115575-4951-4AD3-BB6D-254DE70DD287}" dt="2022-03-31T22:14:47.066" v="8131" actId="1076"/>
          <ac:picMkLst>
            <pc:docMk/>
            <pc:sldMk cId="3513834176" sldId="262"/>
            <ac:picMk id="10" creationId="{E848CF4E-B490-46F2-B033-482B7226FB60}"/>
          </ac:picMkLst>
        </pc:picChg>
        <pc:picChg chg="add mod">
          <ac:chgData name="Wendland, Adrian" userId="5110fc2b-cfb6-4063-a245-11420e199b91" providerId="ADAL" clId="{FA115575-4951-4AD3-BB6D-254DE70DD287}" dt="2022-04-01T11:57:38.396" v="8611"/>
          <ac:picMkLst>
            <pc:docMk/>
            <pc:sldMk cId="3513834176" sldId="262"/>
            <ac:picMk id="11" creationId="{271F452B-0F99-4F3D-A945-A240282A8648}"/>
          </ac:picMkLst>
        </pc:picChg>
      </pc:sldChg>
      <pc:sldChg chg="addSp delSp modSp new mod setBg modAnim modNotesTx">
        <pc:chgData name="Wendland, Adrian" userId="5110fc2b-cfb6-4063-a245-11420e199b91" providerId="ADAL" clId="{FA115575-4951-4AD3-BB6D-254DE70DD287}" dt="2022-04-01T14:03:58.003" v="9047" actId="6549"/>
        <pc:sldMkLst>
          <pc:docMk/>
          <pc:sldMk cId="2374654768" sldId="263"/>
        </pc:sldMkLst>
        <pc:spChg chg="mod">
          <ac:chgData name="Wendland, Adrian" userId="5110fc2b-cfb6-4063-a245-11420e199b91" providerId="ADAL" clId="{FA115575-4951-4AD3-BB6D-254DE70DD287}" dt="2022-03-31T20:36:26.874" v="6739" actId="207"/>
          <ac:spMkLst>
            <pc:docMk/>
            <pc:sldMk cId="2374654768" sldId="263"/>
            <ac:spMk id="2" creationId="{56BEEABE-20D2-45B7-A85F-F8DE536A5D1B}"/>
          </ac:spMkLst>
        </pc:spChg>
        <pc:spChg chg="add del mod">
          <ac:chgData name="Wendland, Adrian" userId="5110fc2b-cfb6-4063-a245-11420e199b91" providerId="ADAL" clId="{FA115575-4951-4AD3-BB6D-254DE70DD287}" dt="2022-03-31T20:54:18.792" v="7217"/>
          <ac:spMkLst>
            <pc:docMk/>
            <pc:sldMk cId="2374654768" sldId="263"/>
            <ac:spMk id="12" creationId="{E4DC0695-7328-4196-B988-8AC4ACC54B27}"/>
          </ac:spMkLst>
        </pc:spChg>
        <pc:spChg chg="add mod">
          <ac:chgData name="Wendland, Adrian" userId="5110fc2b-cfb6-4063-a245-11420e199b91" providerId="ADAL" clId="{FA115575-4951-4AD3-BB6D-254DE70DD287}" dt="2022-03-31T20:54:48.191" v="7275" actId="14100"/>
          <ac:spMkLst>
            <pc:docMk/>
            <pc:sldMk cId="2374654768" sldId="263"/>
            <ac:spMk id="13" creationId="{DD8EBC11-FAC3-4798-A3D2-9145B514A720}"/>
          </ac:spMkLst>
        </pc:spChg>
        <pc:picChg chg="mod">
          <ac:chgData name="Wendland, Adrian" userId="5110fc2b-cfb6-4063-a245-11420e199b91" providerId="ADAL" clId="{FA115575-4951-4AD3-BB6D-254DE70DD287}" dt="2022-03-31T20:53:23.422" v="7083" actId="14861"/>
          <ac:picMkLst>
            <pc:docMk/>
            <pc:sldMk cId="2374654768" sldId="263"/>
            <ac:picMk id="6" creationId="{7E23C9A6-2138-07EC-2FF4-81928E0E5A29}"/>
          </ac:picMkLst>
        </pc:picChg>
        <pc:picChg chg="mod">
          <ac:chgData name="Wendland, Adrian" userId="5110fc2b-cfb6-4063-a245-11420e199b91" providerId="ADAL" clId="{FA115575-4951-4AD3-BB6D-254DE70DD287}" dt="2022-04-01T12:24:49.076" v="8616" actId="1076"/>
          <ac:picMkLst>
            <pc:docMk/>
            <pc:sldMk cId="2374654768" sldId="263"/>
            <ac:picMk id="8" creationId="{C30CB50D-AE65-4C92-9FBA-BD9FE3C807A0}"/>
          </ac:picMkLst>
        </pc:picChg>
        <pc:picChg chg="mod">
          <ac:chgData name="Wendland, Adrian" userId="5110fc2b-cfb6-4063-a245-11420e199b91" providerId="ADAL" clId="{FA115575-4951-4AD3-BB6D-254DE70DD287}" dt="2022-04-01T14:02:20.411" v="9035" actId="1076"/>
          <ac:picMkLst>
            <pc:docMk/>
            <pc:sldMk cId="2374654768" sldId="263"/>
            <ac:picMk id="9" creationId="{A2E06712-6263-46DA-A2FB-6CCD038B8446}"/>
          </ac:picMkLst>
        </pc:picChg>
      </pc:sldChg>
      <pc:sldChg chg="addSp modSp mod modNotesTx">
        <pc:chgData name="Wendland, Adrian" userId="5110fc2b-cfb6-4063-a245-11420e199b91" providerId="ADAL" clId="{FA115575-4951-4AD3-BB6D-254DE70DD287}" dt="2022-04-01T14:04:06.552" v="9052" actId="6549"/>
        <pc:sldMkLst>
          <pc:docMk/>
          <pc:sldMk cId="2930813496" sldId="264"/>
        </pc:sldMkLst>
        <pc:spChg chg="add mod">
          <ac:chgData name="Wendland, Adrian" userId="5110fc2b-cfb6-4063-a245-11420e199b91" providerId="ADAL" clId="{FA115575-4951-4AD3-BB6D-254DE70DD287}" dt="2022-03-31T22:17:29.754" v="8357" actId="14100"/>
          <ac:spMkLst>
            <pc:docMk/>
            <pc:sldMk cId="2930813496" sldId="264"/>
            <ac:spMk id="8" creationId="{CC640AD3-420C-4732-9726-49ACCE9B7302}"/>
          </ac:spMkLst>
        </pc:spChg>
        <pc:spChg chg="add mod">
          <ac:chgData name="Wendland, Adrian" userId="5110fc2b-cfb6-4063-a245-11420e199b91" providerId="ADAL" clId="{FA115575-4951-4AD3-BB6D-254DE70DD287}" dt="2022-03-31T22:17:27.429" v="8356" actId="14100"/>
          <ac:spMkLst>
            <pc:docMk/>
            <pc:sldMk cId="2930813496" sldId="264"/>
            <ac:spMk id="9" creationId="{CF220F60-675D-4EAC-B9E3-E9FD0F19E523}"/>
          </ac:spMkLst>
        </pc:spChg>
        <pc:spChg chg="mod">
          <ac:chgData name="Wendland, Adrian" userId="5110fc2b-cfb6-4063-a245-11420e199b91" providerId="ADAL" clId="{FA115575-4951-4AD3-BB6D-254DE70DD287}" dt="2022-04-01T10:49:38.650" v="8404" actId="20577"/>
          <ac:spMkLst>
            <pc:docMk/>
            <pc:sldMk cId="2930813496" sldId="264"/>
            <ac:spMk id="22" creationId="{237D732A-B9AF-4427-8B0B-A987D9BAAE8F}"/>
          </ac:spMkLst>
        </pc:spChg>
        <pc:picChg chg="mod">
          <ac:chgData name="Wendland, Adrian" userId="5110fc2b-cfb6-4063-a245-11420e199b91" providerId="ADAL" clId="{FA115575-4951-4AD3-BB6D-254DE70DD287}" dt="2022-03-31T22:17:06.251" v="8306" actId="1076"/>
          <ac:picMkLst>
            <pc:docMk/>
            <pc:sldMk cId="2930813496" sldId="264"/>
            <ac:picMk id="5" creationId="{343350B5-F6E4-437B-A5B3-35BC5634D3CF}"/>
          </ac:picMkLst>
        </pc:picChg>
        <pc:picChg chg="mod">
          <ac:chgData name="Wendland, Adrian" userId="5110fc2b-cfb6-4063-a245-11420e199b91" providerId="ADAL" clId="{FA115575-4951-4AD3-BB6D-254DE70DD287}" dt="2022-03-31T22:12:59.535" v="8111" actId="14861"/>
          <ac:picMkLst>
            <pc:docMk/>
            <pc:sldMk cId="2930813496" sldId="264"/>
            <ac:picMk id="7" creationId="{39DD81D9-A4C3-457B-9065-18338DF263CF}"/>
          </ac:picMkLst>
        </pc:picChg>
      </pc:sldChg>
      <pc:sldChg chg="modSp mod modNotesTx">
        <pc:chgData name="Wendland, Adrian" userId="5110fc2b-cfb6-4063-a245-11420e199b91" providerId="ADAL" clId="{FA115575-4951-4AD3-BB6D-254DE70DD287}" dt="2022-04-01T14:03:59.807" v="9048" actId="6549"/>
        <pc:sldMkLst>
          <pc:docMk/>
          <pc:sldMk cId="2539784387" sldId="265"/>
        </pc:sldMkLst>
        <pc:spChg chg="mod">
          <ac:chgData name="Wendland, Adrian" userId="5110fc2b-cfb6-4063-a245-11420e199b91" providerId="ADAL" clId="{FA115575-4951-4AD3-BB6D-254DE70DD287}" dt="2022-04-01T11:59:52.428" v="8615" actId="20577"/>
          <ac:spMkLst>
            <pc:docMk/>
            <pc:sldMk cId="2539784387" sldId="265"/>
            <ac:spMk id="3" creationId="{80303414-E7F9-4BDE-B2CE-D9B609172F37}"/>
          </ac:spMkLst>
        </pc:spChg>
        <pc:picChg chg="mod">
          <ac:chgData name="Wendland, Adrian" userId="5110fc2b-cfb6-4063-a245-11420e199b91" providerId="ADAL" clId="{FA115575-4951-4AD3-BB6D-254DE70DD287}" dt="2022-04-01T10:39:39.873" v="8392" actId="14861"/>
          <ac:picMkLst>
            <pc:docMk/>
            <pc:sldMk cId="2539784387" sldId="265"/>
            <ac:picMk id="6" creationId="{8A651156-197C-4D04-81E0-51A58A5E373F}"/>
          </ac:picMkLst>
        </pc:picChg>
        <pc:picChg chg="mod">
          <ac:chgData name="Wendland, Adrian" userId="5110fc2b-cfb6-4063-a245-11420e199b91" providerId="ADAL" clId="{FA115575-4951-4AD3-BB6D-254DE70DD287}" dt="2022-04-01T10:39:39.873" v="8392" actId="14861"/>
          <ac:picMkLst>
            <pc:docMk/>
            <pc:sldMk cId="2539784387" sldId="265"/>
            <ac:picMk id="10" creationId="{55046B6C-4214-492E-8E98-037395345192}"/>
          </ac:picMkLst>
        </pc:picChg>
        <pc:picChg chg="mod">
          <ac:chgData name="Wendland, Adrian" userId="5110fc2b-cfb6-4063-a245-11420e199b91" providerId="ADAL" clId="{FA115575-4951-4AD3-BB6D-254DE70DD287}" dt="2022-04-01T10:39:39.873" v="8392" actId="14861"/>
          <ac:picMkLst>
            <pc:docMk/>
            <pc:sldMk cId="2539784387" sldId="265"/>
            <ac:picMk id="14" creationId="{46A5ABE2-0AB3-496F-AF67-2A1EB56FB19D}"/>
          </ac:picMkLst>
        </pc:picChg>
        <pc:picChg chg="mod">
          <ac:chgData name="Wendland, Adrian" userId="5110fc2b-cfb6-4063-a245-11420e199b91" providerId="ADAL" clId="{FA115575-4951-4AD3-BB6D-254DE70DD287}" dt="2022-04-01T10:39:39.873" v="8392" actId="14861"/>
          <ac:picMkLst>
            <pc:docMk/>
            <pc:sldMk cId="2539784387" sldId="265"/>
            <ac:picMk id="16" creationId="{02699289-C82F-47DB-93EE-2283CB01487E}"/>
          </ac:picMkLst>
        </pc:picChg>
        <pc:picChg chg="mod">
          <ac:chgData name="Wendland, Adrian" userId="5110fc2b-cfb6-4063-a245-11420e199b91" providerId="ADAL" clId="{FA115575-4951-4AD3-BB6D-254DE70DD287}" dt="2022-04-01T10:39:39.873" v="8392" actId="14861"/>
          <ac:picMkLst>
            <pc:docMk/>
            <pc:sldMk cId="2539784387" sldId="265"/>
            <ac:picMk id="24" creationId="{9EC2AE60-0A9B-4E56-BD38-50CAEC56A69F}"/>
          </ac:picMkLst>
        </pc:picChg>
        <pc:picChg chg="mod">
          <ac:chgData name="Wendland, Adrian" userId="5110fc2b-cfb6-4063-a245-11420e199b91" providerId="ADAL" clId="{FA115575-4951-4AD3-BB6D-254DE70DD287}" dt="2022-04-01T10:39:39.873" v="8392" actId="14861"/>
          <ac:picMkLst>
            <pc:docMk/>
            <pc:sldMk cId="2539784387" sldId="265"/>
            <ac:picMk id="28" creationId="{C63FC480-71F2-4DE1-B75E-FD93E911B5D6}"/>
          </ac:picMkLst>
        </pc:picChg>
      </pc:sldChg>
      <pc:sldChg chg="modSp mod">
        <pc:chgData name="Wendland, Adrian" userId="5110fc2b-cfb6-4063-a245-11420e199b91" providerId="ADAL" clId="{FA115575-4951-4AD3-BB6D-254DE70DD287}" dt="2022-03-31T22:06:43.699" v="7933" actId="14861"/>
        <pc:sldMkLst>
          <pc:docMk/>
          <pc:sldMk cId="3799717480" sldId="266"/>
        </pc:sldMkLst>
        <pc:picChg chg="mod">
          <ac:chgData name="Wendland, Adrian" userId="5110fc2b-cfb6-4063-a245-11420e199b91" providerId="ADAL" clId="{FA115575-4951-4AD3-BB6D-254DE70DD287}" dt="2022-03-31T22:06:43.699" v="7933" actId="14861"/>
          <ac:picMkLst>
            <pc:docMk/>
            <pc:sldMk cId="3799717480" sldId="266"/>
            <ac:picMk id="2" creationId="{E002F8D4-A8BE-32F8-3848-2DE77CFF4B86}"/>
          </ac:picMkLst>
        </pc:picChg>
      </pc:sldChg>
      <pc:sldChg chg="modSp new mod modAnim modNotesTx">
        <pc:chgData name="Wendland, Adrian" userId="5110fc2b-cfb6-4063-a245-11420e199b91" providerId="ADAL" clId="{FA115575-4951-4AD3-BB6D-254DE70DD287}" dt="2022-04-01T14:04:08.356" v="9053" actId="6549"/>
        <pc:sldMkLst>
          <pc:docMk/>
          <pc:sldMk cId="3562270223" sldId="267"/>
        </pc:sldMkLst>
        <pc:spChg chg="mod">
          <ac:chgData name="Wendland, Adrian" userId="5110fc2b-cfb6-4063-a245-11420e199b91" providerId="ADAL" clId="{FA115575-4951-4AD3-BB6D-254DE70DD287}" dt="2022-03-28T03:25:52.505" v="4575" actId="20577"/>
          <ac:spMkLst>
            <pc:docMk/>
            <pc:sldMk cId="3562270223" sldId="267"/>
            <ac:spMk id="2" creationId="{81FDD438-8259-4DED-A6EE-130008082805}"/>
          </ac:spMkLst>
        </pc:spChg>
        <pc:spChg chg="mod">
          <ac:chgData name="Wendland, Adrian" userId="5110fc2b-cfb6-4063-a245-11420e199b91" providerId="ADAL" clId="{FA115575-4951-4AD3-BB6D-254DE70DD287}" dt="2022-04-01T11:27:31.981" v="8540" actId="20577"/>
          <ac:spMkLst>
            <pc:docMk/>
            <pc:sldMk cId="3562270223" sldId="267"/>
            <ac:spMk id="3" creationId="{E067E165-1ACE-4801-80EE-7238932049E2}"/>
          </ac:spMkLst>
        </pc:spChg>
        <pc:picChg chg="mod">
          <ac:chgData name="Wendland, Adrian" userId="5110fc2b-cfb6-4063-a245-11420e199b91" providerId="ADAL" clId="{FA115575-4951-4AD3-BB6D-254DE70DD287}" dt="2022-04-01T12:26:14.673" v="8623" actId="1076"/>
          <ac:picMkLst>
            <pc:docMk/>
            <pc:sldMk cId="3562270223" sldId="267"/>
            <ac:picMk id="5" creationId="{13E273EA-AFE7-42C7-BD4A-7A1C3453FEF9}"/>
          </ac:picMkLst>
        </pc:picChg>
      </pc:sldChg>
      <pc:sldChg chg="addSp modSp new mod modAnim modNotesTx">
        <pc:chgData name="Wendland, Adrian" userId="5110fc2b-cfb6-4063-a245-11420e199b91" providerId="ADAL" clId="{FA115575-4951-4AD3-BB6D-254DE70DD287}" dt="2022-04-01T14:03:41.215" v="9041" actId="6549"/>
        <pc:sldMkLst>
          <pc:docMk/>
          <pc:sldMk cId="1770073626" sldId="268"/>
        </pc:sldMkLst>
        <pc:spChg chg="mod">
          <ac:chgData name="Wendland, Adrian" userId="5110fc2b-cfb6-4063-a245-11420e199b91" providerId="ADAL" clId="{FA115575-4951-4AD3-BB6D-254DE70DD287}" dt="2022-03-29T09:56:06.777" v="4603" actId="20577"/>
          <ac:spMkLst>
            <pc:docMk/>
            <pc:sldMk cId="1770073626" sldId="268"/>
            <ac:spMk id="2" creationId="{D9713FB5-B018-4C46-9CAB-14E785BA912D}"/>
          </ac:spMkLst>
        </pc:spChg>
        <pc:spChg chg="add mod">
          <ac:chgData name="Wendland, Adrian" userId="5110fc2b-cfb6-4063-a245-11420e199b91" providerId="ADAL" clId="{FA115575-4951-4AD3-BB6D-254DE70DD287}" dt="2022-03-31T22:16:19.270" v="8248" actId="1076"/>
          <ac:spMkLst>
            <pc:docMk/>
            <pc:sldMk cId="1770073626" sldId="268"/>
            <ac:spMk id="7" creationId="{19EFD214-1BA8-4700-8058-B48FA1C4DE0C}"/>
          </ac:spMkLst>
        </pc:spChg>
        <pc:spChg chg="add mod">
          <ac:chgData name="Wendland, Adrian" userId="5110fc2b-cfb6-4063-a245-11420e199b91" providerId="ADAL" clId="{FA115575-4951-4AD3-BB6D-254DE70DD287}" dt="2022-03-31T22:16:33.303" v="8266" actId="20577"/>
          <ac:spMkLst>
            <pc:docMk/>
            <pc:sldMk cId="1770073626" sldId="268"/>
            <ac:spMk id="8" creationId="{1842F8B0-BCE7-42EA-8EC9-6D91307890C7}"/>
          </ac:spMkLst>
        </pc:spChg>
        <pc:spChg chg="mod">
          <ac:chgData name="Wendland, Adrian" userId="5110fc2b-cfb6-4063-a245-11420e199b91" providerId="ADAL" clId="{FA115575-4951-4AD3-BB6D-254DE70DD287}" dt="2022-04-01T14:03:20.146" v="9037" actId="1076"/>
          <ac:spMkLst>
            <pc:docMk/>
            <pc:sldMk cId="1770073626" sldId="268"/>
            <ac:spMk id="16" creationId="{7B462837-938D-CE36-E3ED-F177671B6B08}"/>
          </ac:spMkLst>
        </pc:spChg>
        <pc:picChg chg="mod">
          <ac:chgData name="Wendland, Adrian" userId="5110fc2b-cfb6-4063-a245-11420e199b91" providerId="ADAL" clId="{FA115575-4951-4AD3-BB6D-254DE70DD287}" dt="2022-03-31T22:12:50.872" v="8109" actId="14861"/>
          <ac:picMkLst>
            <pc:docMk/>
            <pc:sldMk cId="1770073626" sldId="268"/>
            <ac:picMk id="5" creationId="{E9DF15AB-EC91-BA43-62FF-AD468ED68F7D}"/>
          </ac:picMkLst>
        </pc:picChg>
        <pc:picChg chg="mod">
          <ac:chgData name="Wendland, Adrian" userId="5110fc2b-cfb6-4063-a245-11420e199b91" providerId="ADAL" clId="{FA115575-4951-4AD3-BB6D-254DE70DD287}" dt="2022-03-31T22:12:53.391" v="8110" actId="14861"/>
          <ac:picMkLst>
            <pc:docMk/>
            <pc:sldMk cId="1770073626" sldId="268"/>
            <ac:picMk id="6" creationId="{86D89B55-E321-242B-0DB5-1B45CEB3E1AE}"/>
          </ac:picMkLst>
        </pc:picChg>
      </pc:sldChg>
      <pc:sldChg chg="modSp mod modAnim modNotesTx">
        <pc:chgData name="Wendland, Adrian" userId="5110fc2b-cfb6-4063-a245-11420e199b91" providerId="ADAL" clId="{FA115575-4951-4AD3-BB6D-254DE70DD287}" dt="2022-04-01T14:04:01.341" v="9049" actId="6549"/>
        <pc:sldMkLst>
          <pc:docMk/>
          <pc:sldMk cId="1970097421" sldId="270"/>
        </pc:sldMkLst>
        <pc:spChg chg="mod">
          <ac:chgData name="Wendland, Adrian" userId="5110fc2b-cfb6-4063-a245-11420e199b91" providerId="ADAL" clId="{FA115575-4951-4AD3-BB6D-254DE70DD287}" dt="2022-04-01T10:53:02.564" v="8407" actId="20577"/>
          <ac:spMkLst>
            <pc:docMk/>
            <pc:sldMk cId="1970097421" sldId="270"/>
            <ac:spMk id="2" creationId="{CBB4F6FF-ADFC-7B17-99D7-594CF2DB9320}"/>
          </ac:spMkLst>
        </pc:spChg>
      </pc:sldChg>
      <pc:sldChg chg="modSp mod modNotesTx">
        <pc:chgData name="Wendland, Adrian" userId="5110fc2b-cfb6-4063-a245-11420e199b91" providerId="ADAL" clId="{FA115575-4951-4AD3-BB6D-254DE70DD287}" dt="2022-04-01T14:04:02.875" v="9050" actId="6549"/>
        <pc:sldMkLst>
          <pc:docMk/>
          <pc:sldMk cId="538512208" sldId="271"/>
        </pc:sldMkLst>
        <pc:picChg chg="mod">
          <ac:chgData name="Wendland, Adrian" userId="5110fc2b-cfb6-4063-a245-11420e199b91" providerId="ADAL" clId="{FA115575-4951-4AD3-BB6D-254DE70DD287}" dt="2022-04-01T10:48:24.341" v="8401" actId="14861"/>
          <ac:picMkLst>
            <pc:docMk/>
            <pc:sldMk cId="538512208" sldId="271"/>
            <ac:picMk id="5" creationId="{59C98964-E756-43B0-ABB4-DB1CF21CB635}"/>
          </ac:picMkLst>
        </pc:picChg>
      </pc:sldChg>
      <pc:sldChg chg="addSp modSp mod">
        <pc:chgData name="Wendland, Adrian" userId="5110fc2b-cfb6-4063-a245-11420e199b91" providerId="ADAL" clId="{FA115575-4951-4AD3-BB6D-254DE70DD287}" dt="2022-03-31T00:19:18.369" v="4821" actId="1076"/>
        <pc:sldMkLst>
          <pc:docMk/>
          <pc:sldMk cId="507520454" sldId="272"/>
        </pc:sldMkLst>
        <pc:picChg chg="add mod">
          <ac:chgData name="Wendland, Adrian" userId="5110fc2b-cfb6-4063-a245-11420e199b91" providerId="ADAL" clId="{FA115575-4951-4AD3-BB6D-254DE70DD287}" dt="2022-03-31T00:19:18.369" v="4821" actId="1076"/>
          <ac:picMkLst>
            <pc:docMk/>
            <pc:sldMk cId="507520454" sldId="272"/>
            <ac:picMk id="5" creationId="{5EA437E9-381A-4467-B8DB-42D6305DAD11}"/>
          </ac:picMkLst>
        </pc:picChg>
      </pc:sldChg>
      <pc:sldChg chg="addSp modSp mod modAnim modNotesTx">
        <pc:chgData name="Wendland, Adrian" userId="5110fc2b-cfb6-4063-a245-11420e199b91" providerId="ADAL" clId="{FA115575-4951-4AD3-BB6D-254DE70DD287}" dt="2022-04-01T14:03:46.441" v="9043" actId="20577"/>
        <pc:sldMkLst>
          <pc:docMk/>
          <pc:sldMk cId="1257134275" sldId="273"/>
        </pc:sldMkLst>
        <pc:spChg chg="add mod">
          <ac:chgData name="Wendland, Adrian" userId="5110fc2b-cfb6-4063-a245-11420e199b91" providerId="ADAL" clId="{FA115575-4951-4AD3-BB6D-254DE70DD287}" dt="2022-03-31T20:45:43.864" v="6883" actId="20577"/>
          <ac:spMkLst>
            <pc:docMk/>
            <pc:sldMk cId="1257134275" sldId="273"/>
            <ac:spMk id="7" creationId="{B9113E81-C105-4DFA-A36B-B89209FBD5C3}"/>
          </ac:spMkLst>
        </pc:spChg>
        <pc:picChg chg="mod">
          <ac:chgData name="Wendland, Adrian" userId="5110fc2b-cfb6-4063-a245-11420e199b91" providerId="ADAL" clId="{FA115575-4951-4AD3-BB6D-254DE70DD287}" dt="2022-03-31T20:45:24.638" v="6821" actId="14861"/>
          <ac:picMkLst>
            <pc:docMk/>
            <pc:sldMk cId="1257134275" sldId="273"/>
            <ac:picMk id="8" creationId="{765D96F2-4F3D-C73E-0A6B-E84CD5133DE4}"/>
          </ac:picMkLst>
        </pc:picChg>
      </pc:sldChg>
      <pc:sldChg chg="addSp delSp modSp new mod modTransition modClrScheme modAnim chgLayout modNotesTx">
        <pc:chgData name="Wendland, Adrian" userId="5110fc2b-cfb6-4063-a245-11420e199b91" providerId="ADAL" clId="{FA115575-4951-4AD3-BB6D-254DE70DD287}" dt="2022-04-01T14:03:56.431" v="9046" actId="6549"/>
        <pc:sldMkLst>
          <pc:docMk/>
          <pc:sldMk cId="2455829669" sldId="274"/>
        </pc:sldMkLst>
        <pc:spChg chg="add del mod ord">
          <ac:chgData name="Wendland, Adrian" userId="5110fc2b-cfb6-4063-a245-11420e199b91" providerId="ADAL" clId="{FA115575-4951-4AD3-BB6D-254DE70DD287}" dt="2022-03-31T20:51:31.227" v="7074" actId="700"/>
          <ac:spMkLst>
            <pc:docMk/>
            <pc:sldMk cId="2455829669" sldId="274"/>
            <ac:spMk id="2" creationId="{1312371D-2562-48D9-A9A0-1D4B56DC0211}"/>
          </ac:spMkLst>
        </pc:spChg>
        <pc:spChg chg="add del mod ord">
          <ac:chgData name="Wendland, Adrian" userId="5110fc2b-cfb6-4063-a245-11420e199b91" providerId="ADAL" clId="{FA115575-4951-4AD3-BB6D-254DE70DD287}" dt="2022-03-31T00:21:00.780" v="4832" actId="931"/>
          <ac:spMkLst>
            <pc:docMk/>
            <pc:sldMk cId="2455829669" sldId="274"/>
            <ac:spMk id="3" creationId="{20E63A19-5584-453C-8D40-7987DE4D2862}"/>
          </ac:spMkLst>
        </pc:spChg>
        <pc:spChg chg="add del mod ord">
          <ac:chgData name="Wendland, Adrian" userId="5110fc2b-cfb6-4063-a245-11420e199b91" providerId="ADAL" clId="{FA115575-4951-4AD3-BB6D-254DE70DD287}" dt="2022-03-31T20:49:01.074" v="7067"/>
          <ac:spMkLst>
            <pc:docMk/>
            <pc:sldMk cId="2455829669" sldId="274"/>
            <ac:spMk id="3" creationId="{420CC8FF-D2DD-4B48-BEFC-1BA0A47150ED}"/>
          </ac:spMkLst>
        </pc:spChg>
        <pc:spChg chg="mod ord">
          <ac:chgData name="Wendland, Adrian" userId="5110fc2b-cfb6-4063-a245-11420e199b91" providerId="ADAL" clId="{FA115575-4951-4AD3-BB6D-254DE70DD287}" dt="2022-03-31T20:51:31.227" v="7074" actId="700"/>
          <ac:spMkLst>
            <pc:docMk/>
            <pc:sldMk cId="2455829669" sldId="274"/>
            <ac:spMk id="4" creationId="{BA4A6167-1183-47B8-989B-E2BEE5547A33}"/>
          </ac:spMkLst>
        </pc:spChg>
        <pc:spChg chg="add del mod">
          <ac:chgData name="Wendland, Adrian" userId="5110fc2b-cfb6-4063-a245-11420e199b91" providerId="ADAL" clId="{FA115575-4951-4AD3-BB6D-254DE70DD287}" dt="2022-03-31T20:51:34.777" v="7075" actId="478"/>
          <ac:spMkLst>
            <pc:docMk/>
            <pc:sldMk cId="2455829669" sldId="274"/>
            <ac:spMk id="5" creationId="{A135055E-06B0-4779-9E8C-38F2CCCA90C5}"/>
          </ac:spMkLst>
        </pc:spChg>
        <pc:spChg chg="add del mod ord">
          <ac:chgData name="Wendland, Adrian" userId="5110fc2b-cfb6-4063-a245-11420e199b91" providerId="ADAL" clId="{FA115575-4951-4AD3-BB6D-254DE70DD287}" dt="2022-03-31T00:20:44.989" v="4831" actId="700"/>
          <ac:spMkLst>
            <pc:docMk/>
            <pc:sldMk cId="2455829669" sldId="274"/>
            <ac:spMk id="7" creationId="{75354025-D7DE-4648-8E62-AA8D761CE187}"/>
          </ac:spMkLst>
        </pc:spChg>
        <pc:spChg chg="add del mod">
          <ac:chgData name="Wendland, Adrian" userId="5110fc2b-cfb6-4063-a245-11420e199b91" providerId="ADAL" clId="{FA115575-4951-4AD3-BB6D-254DE70DD287}" dt="2022-03-31T20:51:31.227" v="7074" actId="700"/>
          <ac:spMkLst>
            <pc:docMk/>
            <pc:sldMk cId="2455829669" sldId="274"/>
            <ac:spMk id="7" creationId="{AAB3053A-78F3-4224-95B2-0C9016E277B9}"/>
          </ac:spMkLst>
        </pc:spChg>
        <pc:spChg chg="add del mod ord">
          <ac:chgData name="Wendland, Adrian" userId="5110fc2b-cfb6-4063-a245-11420e199b91" providerId="ADAL" clId="{FA115575-4951-4AD3-BB6D-254DE70DD287}" dt="2022-03-31T00:20:44.989" v="4831" actId="700"/>
          <ac:spMkLst>
            <pc:docMk/>
            <pc:sldMk cId="2455829669" sldId="274"/>
            <ac:spMk id="8" creationId="{8256E062-BF1C-4C21-80FE-26303BAA6E62}"/>
          </ac:spMkLst>
        </pc:spChg>
        <pc:spChg chg="add del mod ord">
          <ac:chgData name="Wendland, Adrian" userId="5110fc2b-cfb6-4063-a245-11420e199b91" providerId="ADAL" clId="{FA115575-4951-4AD3-BB6D-254DE70DD287}" dt="2022-03-31T00:20:44.989" v="4831" actId="700"/>
          <ac:spMkLst>
            <pc:docMk/>
            <pc:sldMk cId="2455829669" sldId="274"/>
            <ac:spMk id="9" creationId="{D43A9831-57FA-48A7-A20F-BB5D2AD1262C}"/>
          </ac:spMkLst>
        </pc:spChg>
        <pc:spChg chg="add mod">
          <ac:chgData name="Wendland, Adrian" userId="5110fc2b-cfb6-4063-a245-11420e199b91" providerId="ADAL" clId="{FA115575-4951-4AD3-BB6D-254DE70DD287}" dt="2022-03-31T20:51:53.216" v="7082" actId="20577"/>
          <ac:spMkLst>
            <pc:docMk/>
            <pc:sldMk cId="2455829669" sldId="274"/>
            <ac:spMk id="10" creationId="{8B57397F-1C7F-4AD6-ADBF-7C4E06C8D1B0}"/>
          </ac:spMkLst>
        </pc:spChg>
        <pc:picChg chg="add del mod">
          <ac:chgData name="Wendland, Adrian" userId="5110fc2b-cfb6-4063-a245-11420e199b91" providerId="ADAL" clId="{FA115575-4951-4AD3-BB6D-254DE70DD287}" dt="2022-04-01T11:51:20.357" v="8595"/>
          <ac:picMkLst>
            <pc:docMk/>
            <pc:sldMk cId="2455829669" sldId="274"/>
            <ac:picMk id="3" creationId="{85AC8B50-5E99-4CE0-9772-FED601C03B49}"/>
          </ac:picMkLst>
        </pc:picChg>
        <pc:picChg chg="add del mod">
          <ac:chgData name="Wendland, Adrian" userId="5110fc2b-cfb6-4063-a245-11420e199b91" providerId="ADAL" clId="{FA115575-4951-4AD3-BB6D-254DE70DD287}" dt="2022-04-01T11:51:31.386" v="8597"/>
          <ac:picMkLst>
            <pc:docMk/>
            <pc:sldMk cId="2455829669" sldId="274"/>
            <ac:picMk id="5" creationId="{B26BAF8D-3310-4896-AF24-E77BF2B5AC31}"/>
          </ac:picMkLst>
        </pc:picChg>
        <pc:picChg chg="add del mod">
          <ac:chgData name="Wendland, Adrian" userId="5110fc2b-cfb6-4063-a245-11420e199b91" providerId="ADAL" clId="{FA115575-4951-4AD3-BB6D-254DE70DD287}" dt="2022-03-31T00:20:25.829" v="4827"/>
          <ac:picMkLst>
            <pc:docMk/>
            <pc:sldMk cId="2455829669" sldId="274"/>
            <ac:picMk id="6" creationId="{79453F91-8D9A-4ACA-B24A-82EFDC03E9CC}"/>
          </ac:picMkLst>
        </pc:picChg>
        <pc:picChg chg="add del mod">
          <ac:chgData name="Wendland, Adrian" userId="5110fc2b-cfb6-4063-a245-11420e199b91" providerId="ADAL" clId="{FA115575-4951-4AD3-BB6D-254DE70DD287}" dt="2022-04-01T11:51:38.737" v="8599"/>
          <ac:picMkLst>
            <pc:docMk/>
            <pc:sldMk cId="2455829669" sldId="274"/>
            <ac:picMk id="6" creationId="{B4FCEE93-66EF-473C-A042-326520A9B60B}"/>
          </ac:picMkLst>
        </pc:picChg>
        <pc:picChg chg="add del mod">
          <ac:chgData name="Wendland, Adrian" userId="5110fc2b-cfb6-4063-a245-11420e199b91" providerId="ADAL" clId="{FA115575-4951-4AD3-BB6D-254DE70DD287}" dt="2022-04-01T11:51:50.385" v="8601"/>
          <ac:picMkLst>
            <pc:docMk/>
            <pc:sldMk cId="2455829669" sldId="274"/>
            <ac:picMk id="7" creationId="{4C666189-691C-4EFA-BC4E-303162CFF1E2}"/>
          </ac:picMkLst>
        </pc:picChg>
        <pc:picChg chg="add mod">
          <ac:chgData name="Wendland, Adrian" userId="5110fc2b-cfb6-4063-a245-11420e199b91" providerId="ADAL" clId="{FA115575-4951-4AD3-BB6D-254DE70DD287}" dt="2022-04-01T11:52:13.552" v="8602"/>
          <ac:picMkLst>
            <pc:docMk/>
            <pc:sldMk cId="2455829669" sldId="274"/>
            <ac:picMk id="8" creationId="{9BE32883-DDBB-48F1-83EB-43091B9BA158}"/>
          </ac:picMkLst>
        </pc:picChg>
        <pc:picChg chg="add mod ord">
          <ac:chgData name="Wendland, Adrian" userId="5110fc2b-cfb6-4063-a245-11420e199b91" providerId="ADAL" clId="{FA115575-4951-4AD3-BB6D-254DE70DD287}" dt="2022-03-31T20:51:45.479" v="7077" actId="14100"/>
          <ac:picMkLst>
            <pc:docMk/>
            <pc:sldMk cId="2455829669" sldId="274"/>
            <ac:picMk id="9" creationId="{0904D884-61A8-48FA-861D-24E277986926}"/>
          </ac:picMkLst>
        </pc:picChg>
        <pc:picChg chg="add del mod ord">
          <ac:chgData name="Wendland, Adrian" userId="5110fc2b-cfb6-4063-a245-11420e199b91" providerId="ADAL" clId="{FA115575-4951-4AD3-BB6D-254DE70DD287}" dt="2022-03-31T20:48:59.241" v="7066" actId="21"/>
          <ac:picMkLst>
            <pc:docMk/>
            <pc:sldMk cId="2455829669" sldId="274"/>
            <ac:picMk id="11" creationId="{62F5412C-F70C-4D9A-A63B-78B160EB463B}"/>
          </ac:picMkLst>
        </pc:picChg>
      </pc:sldChg>
      <pc:sldChg chg="addSp delSp modSp new mod modTransition modClrScheme modAnim chgLayout modNotesTx">
        <pc:chgData name="Wendland, Adrian" userId="5110fc2b-cfb6-4063-a245-11420e199b91" providerId="ADAL" clId="{FA115575-4951-4AD3-BB6D-254DE70DD287}" dt="2022-04-01T14:03:51.320" v="9045" actId="6549"/>
        <pc:sldMkLst>
          <pc:docMk/>
          <pc:sldMk cId="2641512066" sldId="275"/>
        </pc:sldMkLst>
        <pc:spChg chg="mod ord">
          <ac:chgData name="Wendland, Adrian" userId="5110fc2b-cfb6-4063-a245-11420e199b91" providerId="ADAL" clId="{FA115575-4951-4AD3-BB6D-254DE70DD287}" dt="2022-04-01T11:32:26.592" v="8558" actId="20577"/>
          <ac:spMkLst>
            <pc:docMk/>
            <pc:sldMk cId="2641512066" sldId="275"/>
            <ac:spMk id="2" creationId="{568EC0C9-FBC1-46B0-B282-D4AA0FC40426}"/>
          </ac:spMkLst>
        </pc:spChg>
        <pc:spChg chg="del mod ord">
          <ac:chgData name="Wendland, Adrian" userId="5110fc2b-cfb6-4063-a245-11420e199b91" providerId="ADAL" clId="{FA115575-4951-4AD3-BB6D-254DE70DD287}" dt="2022-03-31T13:46:44.535" v="4868" actId="700"/>
          <ac:spMkLst>
            <pc:docMk/>
            <pc:sldMk cId="2641512066" sldId="275"/>
            <ac:spMk id="3" creationId="{71CF9CEE-A2A9-4554-A91D-18566C05E6ED}"/>
          </ac:spMkLst>
        </pc:spChg>
        <pc:spChg chg="mod ord">
          <ac:chgData name="Wendland, Adrian" userId="5110fc2b-cfb6-4063-a245-11420e199b91" providerId="ADAL" clId="{FA115575-4951-4AD3-BB6D-254DE70DD287}" dt="2022-03-31T13:46:44.535" v="4868" actId="700"/>
          <ac:spMkLst>
            <pc:docMk/>
            <pc:sldMk cId="2641512066" sldId="275"/>
            <ac:spMk id="4" creationId="{CC86167E-C1E5-4DCC-A56E-C0BA238E2F62}"/>
          </ac:spMkLst>
        </pc:spChg>
        <pc:spChg chg="add mod ord">
          <ac:chgData name="Wendland, Adrian" userId="5110fc2b-cfb6-4063-a245-11420e199b91" providerId="ADAL" clId="{FA115575-4951-4AD3-BB6D-254DE70DD287}" dt="2022-03-31T14:00:09.689" v="6068" actId="313"/>
          <ac:spMkLst>
            <pc:docMk/>
            <pc:sldMk cId="2641512066" sldId="275"/>
            <ac:spMk id="5" creationId="{4FB9719A-0EA4-46DB-9693-C1A69F4F6059}"/>
          </ac:spMkLst>
        </pc:spChg>
        <pc:spChg chg="add del mod ord">
          <ac:chgData name="Wendland, Adrian" userId="5110fc2b-cfb6-4063-a245-11420e199b91" providerId="ADAL" clId="{FA115575-4951-4AD3-BB6D-254DE70DD287}" dt="2022-03-31T13:46:56.316" v="4869" actId="931"/>
          <ac:spMkLst>
            <pc:docMk/>
            <pc:sldMk cId="2641512066" sldId="275"/>
            <ac:spMk id="6" creationId="{F6C5C133-CEA7-4C66-B7F5-07288C207397}"/>
          </ac:spMkLst>
        </pc:spChg>
        <pc:spChg chg="add mod">
          <ac:chgData name="Wendland, Adrian" userId="5110fc2b-cfb6-4063-a245-11420e199b91" providerId="ADAL" clId="{FA115575-4951-4AD3-BB6D-254DE70DD287}" dt="2022-03-31T13:49:32.804" v="4964" actId="1076"/>
          <ac:spMkLst>
            <pc:docMk/>
            <pc:sldMk cId="2641512066" sldId="275"/>
            <ac:spMk id="10" creationId="{0D2B4C3D-5581-4EE3-94AB-B21461858CB6}"/>
          </ac:spMkLst>
        </pc:spChg>
        <pc:spChg chg="add mod">
          <ac:chgData name="Wendland, Adrian" userId="5110fc2b-cfb6-4063-a245-11420e199b91" providerId="ADAL" clId="{FA115575-4951-4AD3-BB6D-254DE70DD287}" dt="2022-03-31T13:49:28.806" v="4963" actId="1076"/>
          <ac:spMkLst>
            <pc:docMk/>
            <pc:sldMk cId="2641512066" sldId="275"/>
            <ac:spMk id="12" creationId="{7C763A86-8067-48C7-827B-60938EE463CF}"/>
          </ac:spMkLst>
        </pc:spChg>
        <pc:spChg chg="add mod">
          <ac:chgData name="Wendland, Adrian" userId="5110fc2b-cfb6-4063-a245-11420e199b91" providerId="ADAL" clId="{FA115575-4951-4AD3-BB6D-254DE70DD287}" dt="2022-03-31T14:00:51.962" v="6104" actId="1076"/>
          <ac:spMkLst>
            <pc:docMk/>
            <pc:sldMk cId="2641512066" sldId="275"/>
            <ac:spMk id="14" creationId="{B0314477-5ABC-41DA-9ED9-9D4B7218758F}"/>
          </ac:spMkLst>
        </pc:spChg>
        <pc:spChg chg="add mod">
          <ac:chgData name="Wendland, Adrian" userId="5110fc2b-cfb6-4063-a245-11420e199b91" providerId="ADAL" clId="{FA115575-4951-4AD3-BB6D-254DE70DD287}" dt="2022-03-31T14:00:46.363" v="6102" actId="20577"/>
          <ac:spMkLst>
            <pc:docMk/>
            <pc:sldMk cId="2641512066" sldId="275"/>
            <ac:spMk id="15" creationId="{218EC9D6-4219-4BEC-8ABC-C42D8D963B05}"/>
          </ac:spMkLst>
        </pc:spChg>
        <pc:graphicFrameChg chg="add mod modGraphic">
          <ac:chgData name="Wendland, Adrian" userId="5110fc2b-cfb6-4063-a245-11420e199b91" providerId="ADAL" clId="{FA115575-4951-4AD3-BB6D-254DE70DD287}" dt="2022-03-31T14:02:52.918" v="6138" actId="14734"/>
          <ac:graphicFrameMkLst>
            <pc:docMk/>
            <pc:sldMk cId="2641512066" sldId="275"/>
            <ac:graphicFrameMk id="16" creationId="{28413DA2-242C-4D39-95C0-C0724B77A605}"/>
          </ac:graphicFrameMkLst>
        </pc:graphicFrameChg>
        <pc:picChg chg="add del mod">
          <ac:chgData name="Wendland, Adrian" userId="5110fc2b-cfb6-4063-a245-11420e199b91" providerId="ADAL" clId="{FA115575-4951-4AD3-BB6D-254DE70DD287}" dt="2022-04-01T11:47:40.708" v="8590"/>
          <ac:picMkLst>
            <pc:docMk/>
            <pc:sldMk cId="2641512066" sldId="275"/>
            <ac:picMk id="3" creationId="{6D6FDFC7-56EC-43F6-BBDD-6AE49DF78F4C}"/>
          </ac:picMkLst>
        </pc:picChg>
        <pc:picChg chg="add del mod">
          <ac:chgData name="Wendland, Adrian" userId="5110fc2b-cfb6-4063-a245-11420e199b91" providerId="ADAL" clId="{FA115575-4951-4AD3-BB6D-254DE70DD287}" dt="2022-04-01T11:48:28.788" v="8592"/>
          <ac:picMkLst>
            <pc:docMk/>
            <pc:sldMk cId="2641512066" sldId="275"/>
            <ac:picMk id="6" creationId="{3405E489-008D-41AD-8DC9-9E98B0B7AE09}"/>
          </ac:picMkLst>
        </pc:picChg>
        <pc:picChg chg="add mod">
          <ac:chgData name="Wendland, Adrian" userId="5110fc2b-cfb6-4063-a245-11420e199b91" providerId="ADAL" clId="{FA115575-4951-4AD3-BB6D-254DE70DD287}" dt="2022-04-01T11:49:37.370" v="8593"/>
          <ac:picMkLst>
            <pc:docMk/>
            <pc:sldMk cId="2641512066" sldId="275"/>
            <ac:picMk id="7" creationId="{4D875FE1-3F51-4ED6-8EC5-BFA6C93AB8DE}"/>
          </ac:picMkLst>
        </pc:picChg>
        <pc:picChg chg="add mod">
          <ac:chgData name="Wendland, Adrian" userId="5110fc2b-cfb6-4063-a245-11420e199b91" providerId="ADAL" clId="{FA115575-4951-4AD3-BB6D-254DE70DD287}" dt="2022-03-31T13:51:02.644" v="4967" actId="14861"/>
          <ac:picMkLst>
            <pc:docMk/>
            <pc:sldMk cId="2641512066" sldId="275"/>
            <ac:picMk id="8" creationId="{C1B619BA-242D-4F36-AF43-6114DF11EBDE}"/>
          </ac:picMkLst>
        </pc:picChg>
      </pc:sldChg>
      <pc:sldChg chg="addSp delSp modSp new mod modClrScheme modAnim chgLayout modNotesTx">
        <pc:chgData name="Wendland, Adrian" userId="5110fc2b-cfb6-4063-a245-11420e199b91" providerId="ADAL" clId="{FA115575-4951-4AD3-BB6D-254DE70DD287}" dt="2022-04-01T14:03:49.085" v="9044" actId="6549"/>
        <pc:sldMkLst>
          <pc:docMk/>
          <pc:sldMk cId="4255047109" sldId="276"/>
        </pc:sldMkLst>
        <pc:spChg chg="mod ord">
          <ac:chgData name="Wendland, Adrian" userId="5110fc2b-cfb6-4063-a245-11420e199b91" providerId="ADAL" clId="{FA115575-4951-4AD3-BB6D-254DE70DD287}" dt="2022-04-01T11:32:30.609" v="8567" actId="20577"/>
          <ac:spMkLst>
            <pc:docMk/>
            <pc:sldMk cId="4255047109" sldId="276"/>
            <ac:spMk id="2" creationId="{597DADAC-D0C5-4B2B-A67A-55D3E22DC554}"/>
          </ac:spMkLst>
        </pc:spChg>
        <pc:spChg chg="del mod ord">
          <ac:chgData name="Wendland, Adrian" userId="5110fc2b-cfb6-4063-a245-11420e199b91" providerId="ADAL" clId="{FA115575-4951-4AD3-BB6D-254DE70DD287}" dt="2022-03-31T21:45:20.977" v="7295" actId="700"/>
          <ac:spMkLst>
            <pc:docMk/>
            <pc:sldMk cId="4255047109" sldId="276"/>
            <ac:spMk id="3" creationId="{C1A331FB-0019-4440-A3C6-C408C625BFB8}"/>
          </ac:spMkLst>
        </pc:spChg>
        <pc:spChg chg="mod ord">
          <ac:chgData name="Wendland, Adrian" userId="5110fc2b-cfb6-4063-a245-11420e199b91" providerId="ADAL" clId="{FA115575-4951-4AD3-BB6D-254DE70DD287}" dt="2022-03-31T21:45:20.977" v="7295" actId="700"/>
          <ac:spMkLst>
            <pc:docMk/>
            <pc:sldMk cId="4255047109" sldId="276"/>
            <ac:spMk id="4" creationId="{D7B4B5B3-11B3-43F7-A92E-1F5922778173}"/>
          </ac:spMkLst>
        </pc:spChg>
        <pc:spChg chg="add del mod ord">
          <ac:chgData name="Wendland, Adrian" userId="5110fc2b-cfb6-4063-a245-11420e199b91" providerId="ADAL" clId="{FA115575-4951-4AD3-BB6D-254DE70DD287}" dt="2022-03-31T21:45:34.387" v="7296"/>
          <ac:spMkLst>
            <pc:docMk/>
            <pc:sldMk cId="4255047109" sldId="276"/>
            <ac:spMk id="5" creationId="{A359C06A-A1A0-4CF2-AEC9-3F68DA727AA5}"/>
          </ac:spMkLst>
        </pc:spChg>
        <pc:spChg chg="add del mod ord">
          <ac:chgData name="Wendland, Adrian" userId="5110fc2b-cfb6-4063-a245-11420e199b91" providerId="ADAL" clId="{FA115575-4951-4AD3-BB6D-254DE70DD287}" dt="2022-03-31T21:56:57.570" v="7304"/>
          <ac:spMkLst>
            <pc:docMk/>
            <pc:sldMk cId="4255047109" sldId="276"/>
            <ac:spMk id="6" creationId="{25AF7F4C-F267-4965-B82F-D5DC17C8E0F6}"/>
          </ac:spMkLst>
        </pc:spChg>
        <pc:spChg chg="add mod">
          <ac:chgData name="Wendland, Adrian" userId="5110fc2b-cfb6-4063-a245-11420e199b91" providerId="ADAL" clId="{FA115575-4951-4AD3-BB6D-254DE70DD287}" dt="2022-04-01T11:46:26.274" v="8588" actId="20577"/>
          <ac:spMkLst>
            <pc:docMk/>
            <pc:sldMk cId="4255047109" sldId="276"/>
            <ac:spMk id="10" creationId="{BD001DFD-B55D-4659-9641-A604A3D5046B}"/>
          </ac:spMkLst>
        </pc:spChg>
        <pc:spChg chg="add mod">
          <ac:chgData name="Wendland, Adrian" userId="5110fc2b-cfb6-4063-a245-11420e199b91" providerId="ADAL" clId="{FA115575-4951-4AD3-BB6D-254DE70DD287}" dt="2022-03-31T22:03:48.174" v="7899" actId="14100"/>
          <ac:spMkLst>
            <pc:docMk/>
            <pc:sldMk cId="4255047109" sldId="276"/>
            <ac:spMk id="14" creationId="{205A77CF-A2B2-4500-B27D-786CE0E62921}"/>
          </ac:spMkLst>
        </pc:spChg>
        <pc:spChg chg="add mod">
          <ac:chgData name="Wendland, Adrian" userId="5110fc2b-cfb6-4063-a245-11420e199b91" providerId="ADAL" clId="{FA115575-4951-4AD3-BB6D-254DE70DD287}" dt="2022-03-31T22:03:55.766" v="7901" actId="14100"/>
          <ac:spMkLst>
            <pc:docMk/>
            <pc:sldMk cId="4255047109" sldId="276"/>
            <ac:spMk id="15" creationId="{83E293C3-DDF8-4B3E-A661-3DDFC4E4CA4B}"/>
          </ac:spMkLst>
        </pc:spChg>
        <pc:spChg chg="add mod">
          <ac:chgData name="Wendland, Adrian" userId="5110fc2b-cfb6-4063-a245-11420e199b91" providerId="ADAL" clId="{FA115575-4951-4AD3-BB6D-254DE70DD287}" dt="2022-03-31T22:12:34.618" v="8108" actId="1076"/>
          <ac:spMkLst>
            <pc:docMk/>
            <pc:sldMk cId="4255047109" sldId="276"/>
            <ac:spMk id="16" creationId="{EDDD73EF-1C49-423C-927C-D097D3DA35E3}"/>
          </ac:spMkLst>
        </pc:spChg>
        <pc:picChg chg="add mod">
          <ac:chgData name="Wendland, Adrian" userId="5110fc2b-cfb6-4063-a245-11420e199b91" providerId="ADAL" clId="{FA115575-4951-4AD3-BB6D-254DE70DD287}" dt="2022-04-01T11:45:59.722" v="8581"/>
          <ac:picMkLst>
            <pc:docMk/>
            <pc:sldMk cId="4255047109" sldId="276"/>
            <ac:picMk id="3" creationId="{3898865D-085F-4BF3-9FFF-AE3DF5859288}"/>
          </ac:picMkLst>
        </pc:picChg>
        <pc:picChg chg="add del mod">
          <ac:chgData name="Wendland, Adrian" userId="5110fc2b-cfb6-4063-a245-11420e199b91" providerId="ADAL" clId="{FA115575-4951-4AD3-BB6D-254DE70DD287}" dt="2022-03-31T21:45:36.345" v="7299" actId="21"/>
          <ac:picMkLst>
            <pc:docMk/>
            <pc:sldMk cId="4255047109" sldId="276"/>
            <ac:picMk id="8" creationId="{5BBB773C-B8AA-4502-BD53-ED6F05FC5EBC}"/>
          </ac:picMkLst>
        </pc:picChg>
        <pc:picChg chg="add del mod">
          <ac:chgData name="Wendland, Adrian" userId="5110fc2b-cfb6-4063-a245-11420e199b91" providerId="ADAL" clId="{FA115575-4951-4AD3-BB6D-254DE70DD287}" dt="2022-03-31T21:45:49.572" v="7303"/>
          <ac:picMkLst>
            <pc:docMk/>
            <pc:sldMk cId="4255047109" sldId="276"/>
            <ac:picMk id="11" creationId="{FC9FF697-4266-4DFB-8A1C-B280A4D1FCCC}"/>
          </ac:picMkLst>
        </pc:picChg>
        <pc:picChg chg="add mod">
          <ac:chgData name="Wendland, Adrian" userId="5110fc2b-cfb6-4063-a245-11420e199b91" providerId="ADAL" clId="{FA115575-4951-4AD3-BB6D-254DE70DD287}" dt="2022-03-31T22:06:53.805" v="7934" actId="14861"/>
          <ac:picMkLst>
            <pc:docMk/>
            <pc:sldMk cId="4255047109" sldId="276"/>
            <ac:picMk id="13" creationId="{CBB7F934-79E2-46B2-BB23-EC5477A39E18}"/>
          </ac:picMkLst>
        </pc:picChg>
      </pc:sldChg>
      <pc:sldChg chg="addSp delSp modSp mod modClrScheme modAnim chgLayout">
        <pc:chgData name="Wendland, Adrian" userId="5110fc2b-cfb6-4063-a245-11420e199b91" providerId="ADAL" clId="{FA115575-4951-4AD3-BB6D-254DE70DD287}" dt="2022-04-01T12:27:55.354" v="8642"/>
        <pc:sldMkLst>
          <pc:docMk/>
          <pc:sldMk cId="1785163364" sldId="277"/>
        </pc:sldMkLst>
        <pc:spChg chg="del mod ord">
          <ac:chgData name="Wendland, Adrian" userId="5110fc2b-cfb6-4063-a245-11420e199b91" providerId="ADAL" clId="{FA115575-4951-4AD3-BB6D-254DE70DD287}" dt="2022-04-01T11:26:40.692" v="8518" actId="700"/>
          <ac:spMkLst>
            <pc:docMk/>
            <pc:sldMk cId="1785163364" sldId="277"/>
            <ac:spMk id="2" creationId="{D353727A-19D9-6BC4-15B6-84009F31CF74}"/>
          </ac:spMkLst>
        </pc:spChg>
        <pc:spChg chg="del mod ord">
          <ac:chgData name="Wendland, Adrian" userId="5110fc2b-cfb6-4063-a245-11420e199b91" providerId="ADAL" clId="{FA115575-4951-4AD3-BB6D-254DE70DD287}" dt="2022-04-01T11:26:47.049" v="8521" actId="478"/>
          <ac:spMkLst>
            <pc:docMk/>
            <pc:sldMk cId="1785163364" sldId="277"/>
            <ac:spMk id="3" creationId="{2764F6FD-C285-7757-0051-9FDFE6EFDA12}"/>
          </ac:spMkLst>
        </pc:spChg>
        <pc:spChg chg="mod ord">
          <ac:chgData name="Wendland, Adrian" userId="5110fc2b-cfb6-4063-a245-11420e199b91" providerId="ADAL" clId="{FA115575-4951-4AD3-BB6D-254DE70DD287}" dt="2022-04-01T11:26:40.692" v="8518" actId="700"/>
          <ac:spMkLst>
            <pc:docMk/>
            <pc:sldMk cId="1785163364" sldId="277"/>
            <ac:spMk id="4" creationId="{605695E3-D6EC-7195-66CD-CD988EDA0040}"/>
          </ac:spMkLst>
        </pc:spChg>
        <pc:spChg chg="add mod ord">
          <ac:chgData name="Wendland, Adrian" userId="5110fc2b-cfb6-4063-a245-11420e199b91" providerId="ADAL" clId="{FA115575-4951-4AD3-BB6D-254DE70DD287}" dt="2022-04-01T11:27:15.759" v="8532" actId="20577"/>
          <ac:spMkLst>
            <pc:docMk/>
            <pc:sldMk cId="1785163364" sldId="277"/>
            <ac:spMk id="5" creationId="{249ABEB6-2812-472E-9F79-1B55A12BBEED}"/>
          </ac:spMkLst>
        </pc:spChg>
        <pc:picChg chg="mod">
          <ac:chgData name="Wendland, Adrian" userId="5110fc2b-cfb6-4063-a245-11420e199b91" providerId="ADAL" clId="{FA115575-4951-4AD3-BB6D-254DE70DD287}" dt="2022-04-01T12:27:43.631" v="8640" actId="1076"/>
          <ac:picMkLst>
            <pc:docMk/>
            <pc:sldMk cId="1785163364" sldId="277"/>
            <ac:picMk id="2" creationId="{D02F541A-12F0-4345-BE51-F82CE4923616}"/>
          </ac:picMkLst>
        </pc:picChg>
      </pc:sldChg>
      <pc:sldChg chg="addSp delSp modSp new mod">
        <pc:chgData name="Wendland, Adrian" userId="5110fc2b-cfb6-4063-a245-11420e199b91" providerId="ADAL" clId="{FA115575-4951-4AD3-BB6D-254DE70DD287}" dt="2022-04-01T14:01:40.967" v="8999" actId="478"/>
        <pc:sldMkLst>
          <pc:docMk/>
          <pc:sldMk cId="899164329" sldId="278"/>
        </pc:sldMkLst>
        <pc:spChg chg="del">
          <ac:chgData name="Wendland, Adrian" userId="5110fc2b-cfb6-4063-a245-11420e199b91" providerId="ADAL" clId="{FA115575-4951-4AD3-BB6D-254DE70DD287}" dt="2022-04-01T13:14:51.680" v="8644" actId="478"/>
          <ac:spMkLst>
            <pc:docMk/>
            <pc:sldMk cId="899164329" sldId="278"/>
            <ac:spMk id="2" creationId="{0DA2AC29-B516-4DE6-AE3B-1011F66637F4}"/>
          </ac:spMkLst>
        </pc:spChg>
        <pc:spChg chg="add del mod">
          <ac:chgData name="Wendland, Adrian" userId="5110fc2b-cfb6-4063-a245-11420e199b91" providerId="ADAL" clId="{FA115575-4951-4AD3-BB6D-254DE70DD287}" dt="2022-04-01T14:01:40.967" v="8999" actId="478"/>
          <ac:spMkLst>
            <pc:docMk/>
            <pc:sldMk cId="899164329" sldId="278"/>
            <ac:spMk id="6" creationId="{986426FB-F374-43A9-9DC8-FE8FDF492C7D}"/>
          </ac:spMkLst>
        </pc:spChg>
        <pc:graphicFrameChg chg="add del mod modGraphic">
          <ac:chgData name="Wendland, Adrian" userId="5110fc2b-cfb6-4063-a245-11420e199b91" providerId="ADAL" clId="{FA115575-4951-4AD3-BB6D-254DE70DD287}" dt="2022-04-01T13:26:52.742" v="8864"/>
          <ac:graphicFrameMkLst>
            <pc:docMk/>
            <pc:sldMk cId="899164329" sldId="278"/>
            <ac:graphicFrameMk id="4" creationId="{ED677D99-EF4F-4FCE-B7B6-E8E39F219506}"/>
          </ac:graphicFrameMkLst>
        </pc:graphicFrameChg>
        <pc:graphicFrameChg chg="add del mod modGraphic">
          <ac:chgData name="Wendland, Adrian" userId="5110fc2b-cfb6-4063-a245-11420e199b91" providerId="ADAL" clId="{FA115575-4951-4AD3-BB6D-254DE70DD287}" dt="2022-04-01T13:21:09.242" v="8828" actId="1076"/>
          <ac:graphicFrameMkLst>
            <pc:docMk/>
            <pc:sldMk cId="899164329" sldId="278"/>
            <ac:graphicFrameMk id="5" creationId="{9B6BEA2D-786A-4FB1-BDBE-17AFAE997985}"/>
          </ac:graphicFrameMkLst>
        </pc:graphicFrameChg>
      </pc:sldChg>
      <pc:sldChg chg="delSp modSp add mod">
        <pc:chgData name="Wendland, Adrian" userId="5110fc2b-cfb6-4063-a245-11420e199b91" providerId="ADAL" clId="{FA115575-4951-4AD3-BB6D-254DE70DD287}" dt="2022-04-01T14:01:38.788" v="8998" actId="478"/>
        <pc:sldMkLst>
          <pc:docMk/>
          <pc:sldMk cId="2490393057" sldId="279"/>
        </pc:sldMkLst>
        <pc:spChg chg="del mod">
          <ac:chgData name="Wendland, Adrian" userId="5110fc2b-cfb6-4063-a245-11420e199b91" providerId="ADAL" clId="{FA115575-4951-4AD3-BB6D-254DE70DD287}" dt="2022-04-01T14:01:38.788" v="8998" actId="478"/>
          <ac:spMkLst>
            <pc:docMk/>
            <pc:sldMk cId="2490393057" sldId="279"/>
            <ac:spMk id="6" creationId="{986426FB-F374-43A9-9DC8-FE8FDF492C7D}"/>
          </ac:spMkLst>
        </pc:spChg>
        <pc:graphicFrameChg chg="mod modGraphic">
          <ac:chgData name="Wendland, Adrian" userId="5110fc2b-cfb6-4063-a245-11420e199b91" providerId="ADAL" clId="{FA115575-4951-4AD3-BB6D-254DE70DD287}" dt="2022-04-01T14:00:22.171" v="8891" actId="14100"/>
          <ac:graphicFrameMkLst>
            <pc:docMk/>
            <pc:sldMk cId="2490393057" sldId="279"/>
            <ac:graphicFrameMk id="4" creationId="{ED677D99-EF4F-4FCE-B7B6-E8E39F219506}"/>
          </ac:graphicFrameMkLst>
        </pc:graphicFrameChg>
        <pc:graphicFrameChg chg="mod modGraphic">
          <ac:chgData name="Wendland, Adrian" userId="5110fc2b-cfb6-4063-a245-11420e199b91" providerId="ADAL" clId="{FA115575-4951-4AD3-BB6D-254DE70DD287}" dt="2022-04-01T14:00:29.001" v="8900" actId="1036"/>
          <ac:graphicFrameMkLst>
            <pc:docMk/>
            <pc:sldMk cId="2490393057" sldId="279"/>
            <ac:graphicFrameMk id="5" creationId="{9B6BEA2D-786A-4FB1-BDBE-17AFAE997985}"/>
          </ac:graphicFrameMkLst>
        </pc:graphicFrameChg>
      </pc:sldChg>
      <pc:sldChg chg="delSp modSp add mod">
        <pc:chgData name="Wendland, Adrian" userId="5110fc2b-cfb6-4063-a245-11420e199b91" providerId="ADAL" clId="{FA115575-4951-4AD3-BB6D-254DE70DD287}" dt="2022-04-01T14:01:30.226" v="8995" actId="478"/>
        <pc:sldMkLst>
          <pc:docMk/>
          <pc:sldMk cId="3287539331" sldId="280"/>
        </pc:sldMkLst>
        <pc:spChg chg="del mod">
          <ac:chgData name="Wendland, Adrian" userId="5110fc2b-cfb6-4063-a245-11420e199b91" providerId="ADAL" clId="{FA115575-4951-4AD3-BB6D-254DE70DD287}" dt="2022-04-01T14:01:30.226" v="8995" actId="478"/>
          <ac:spMkLst>
            <pc:docMk/>
            <pc:sldMk cId="3287539331" sldId="280"/>
            <ac:spMk id="6" creationId="{986426FB-F374-43A9-9DC8-FE8FDF492C7D}"/>
          </ac:spMkLst>
        </pc:spChg>
        <pc:graphicFrameChg chg="mod modGraphic">
          <ac:chgData name="Wendland, Adrian" userId="5110fc2b-cfb6-4063-a245-11420e199b91" providerId="ADAL" clId="{FA115575-4951-4AD3-BB6D-254DE70DD287}" dt="2022-04-01T14:01:19.439" v="8992" actId="113"/>
          <ac:graphicFrameMkLst>
            <pc:docMk/>
            <pc:sldMk cId="3287539331" sldId="280"/>
            <ac:graphicFrameMk id="4" creationId="{ED677D99-EF4F-4FCE-B7B6-E8E39F219506}"/>
          </ac:graphicFrameMkLst>
        </pc:graphicFrameChg>
        <pc:graphicFrameChg chg="mod modGraphic">
          <ac:chgData name="Wendland, Adrian" userId="5110fc2b-cfb6-4063-a245-11420e199b91" providerId="ADAL" clId="{FA115575-4951-4AD3-BB6D-254DE70DD287}" dt="2022-04-01T14:00:39.978" v="8934" actId="1036"/>
          <ac:graphicFrameMkLst>
            <pc:docMk/>
            <pc:sldMk cId="3287539331" sldId="280"/>
            <ac:graphicFrameMk id="5" creationId="{9B6BEA2D-786A-4FB1-BDBE-17AFAE997985}"/>
          </ac:graphicFrameMkLst>
        </pc:graphicFrameChg>
      </pc:sldChg>
      <pc:sldChg chg="delSp modSp add mod">
        <pc:chgData name="Wendland, Adrian" userId="5110fc2b-cfb6-4063-a245-11420e199b91" providerId="ADAL" clId="{FA115575-4951-4AD3-BB6D-254DE70DD287}" dt="2022-04-01T14:01:44.358" v="9001" actId="478"/>
        <pc:sldMkLst>
          <pc:docMk/>
          <pc:sldMk cId="2592552458" sldId="281"/>
        </pc:sldMkLst>
        <pc:spChg chg="del">
          <ac:chgData name="Wendland, Adrian" userId="5110fc2b-cfb6-4063-a245-11420e199b91" providerId="ADAL" clId="{FA115575-4951-4AD3-BB6D-254DE70DD287}" dt="2022-04-01T14:01:44.358" v="9001" actId="478"/>
          <ac:spMkLst>
            <pc:docMk/>
            <pc:sldMk cId="2592552458" sldId="281"/>
            <ac:spMk id="6" creationId="{986426FB-F374-43A9-9DC8-FE8FDF492C7D}"/>
          </ac:spMkLst>
        </pc:spChg>
        <pc:graphicFrameChg chg="mod modGraphic">
          <ac:chgData name="Wendland, Adrian" userId="5110fc2b-cfb6-4063-a245-11420e199b91" providerId="ADAL" clId="{FA115575-4951-4AD3-BB6D-254DE70DD287}" dt="2022-04-01T14:00:58.808" v="8972" actId="14100"/>
          <ac:graphicFrameMkLst>
            <pc:docMk/>
            <pc:sldMk cId="2592552458" sldId="281"/>
            <ac:graphicFrameMk id="4" creationId="{ED677D99-EF4F-4FCE-B7B6-E8E39F219506}"/>
          </ac:graphicFrameMkLst>
        </pc:graphicFrameChg>
        <pc:graphicFrameChg chg="mod modGraphic">
          <ac:chgData name="Wendland, Adrian" userId="5110fc2b-cfb6-4063-a245-11420e199b91" providerId="ADAL" clId="{FA115575-4951-4AD3-BB6D-254DE70DD287}" dt="2022-04-01T14:00:55.884" v="8971" actId="1036"/>
          <ac:graphicFrameMkLst>
            <pc:docMk/>
            <pc:sldMk cId="2592552458" sldId="281"/>
            <ac:graphicFrameMk id="5" creationId="{9B6BEA2D-786A-4FB1-BDBE-17AFAE997985}"/>
          </ac:graphicFrameMkLst>
        </pc:graphicFrameChg>
      </pc:sldChg>
      <pc:sldChg chg="delSp modSp add mod">
        <pc:chgData name="Wendland, Adrian" userId="5110fc2b-cfb6-4063-a245-11420e199b91" providerId="ADAL" clId="{FA115575-4951-4AD3-BB6D-254DE70DD287}" dt="2022-04-01T14:01:59.462" v="9034" actId="20577"/>
        <pc:sldMkLst>
          <pc:docMk/>
          <pc:sldMk cId="2080637317" sldId="282"/>
        </pc:sldMkLst>
        <pc:spChg chg="del">
          <ac:chgData name="Wendland, Adrian" userId="5110fc2b-cfb6-4063-a245-11420e199b91" providerId="ADAL" clId="{FA115575-4951-4AD3-BB6D-254DE70DD287}" dt="2022-04-01T14:01:42.795" v="9000" actId="478"/>
          <ac:spMkLst>
            <pc:docMk/>
            <pc:sldMk cId="2080637317" sldId="282"/>
            <ac:spMk id="6" creationId="{986426FB-F374-43A9-9DC8-FE8FDF492C7D}"/>
          </ac:spMkLst>
        </pc:spChg>
        <pc:graphicFrameChg chg="mod modGraphic">
          <ac:chgData name="Wendland, Adrian" userId="5110fc2b-cfb6-4063-a245-11420e199b91" providerId="ADAL" clId="{FA115575-4951-4AD3-BB6D-254DE70DD287}" dt="2022-04-01T14:01:10.503" v="8988" actId="1036"/>
          <ac:graphicFrameMkLst>
            <pc:docMk/>
            <pc:sldMk cId="2080637317" sldId="282"/>
            <ac:graphicFrameMk id="4" creationId="{ED677D99-EF4F-4FCE-B7B6-E8E39F219506}"/>
          </ac:graphicFrameMkLst>
        </pc:graphicFrameChg>
        <pc:graphicFrameChg chg="mod modGraphic">
          <ac:chgData name="Wendland, Adrian" userId="5110fc2b-cfb6-4063-a245-11420e199b91" providerId="ADAL" clId="{FA115575-4951-4AD3-BB6D-254DE70DD287}" dt="2022-04-01T14:01:59.462" v="9034" actId="20577"/>
          <ac:graphicFrameMkLst>
            <pc:docMk/>
            <pc:sldMk cId="2080637317" sldId="282"/>
            <ac:graphicFrameMk id="5" creationId="{9B6BEA2D-786A-4FB1-BDBE-17AFAE997985}"/>
          </ac:graphicFrameMkLst>
        </pc:graphicFrameChg>
      </pc:sldChg>
    </pc:docChg>
  </pc:docChgLst>
  <pc:docChgLst>
    <pc:chgData name="Irvine-Fortescue, Xander" userId="S::ai57@hw.ac.uk::9522f512-1141-4fe3-b05b-bce8bb982375" providerId="AD" clId="Web-{137EBDD1-8569-4599-8234-D4C04291FA68}"/>
    <pc:docChg chg="modSld">
      <pc:chgData name="Irvine-Fortescue, Xander" userId="S::ai57@hw.ac.uk::9522f512-1141-4fe3-b05b-bce8bb982375" providerId="AD" clId="Web-{137EBDD1-8569-4599-8234-D4C04291FA68}" dt="2022-04-01T13:46:40.982" v="107"/>
      <pc:docMkLst>
        <pc:docMk/>
      </pc:docMkLst>
      <pc:sldChg chg="modSp">
        <pc:chgData name="Irvine-Fortescue, Xander" userId="S::ai57@hw.ac.uk::9522f512-1141-4fe3-b05b-bce8bb982375" providerId="AD" clId="Web-{137EBDD1-8569-4599-8234-D4C04291FA68}" dt="2022-04-01T13:46:40.982" v="107"/>
        <pc:sldMkLst>
          <pc:docMk/>
          <pc:sldMk cId="899164329" sldId="278"/>
        </pc:sldMkLst>
        <pc:graphicFrameChg chg="mod modGraphic">
          <ac:chgData name="Irvine-Fortescue, Xander" userId="S::ai57@hw.ac.uk::9522f512-1141-4fe3-b05b-bce8bb982375" providerId="AD" clId="Web-{137EBDD1-8569-4599-8234-D4C04291FA68}" dt="2022-04-01T13:45:02.917" v="102"/>
          <ac:graphicFrameMkLst>
            <pc:docMk/>
            <pc:sldMk cId="899164329" sldId="278"/>
            <ac:graphicFrameMk id="4" creationId="{ED677D99-EF4F-4FCE-B7B6-E8E39F219506}"/>
          </ac:graphicFrameMkLst>
        </pc:graphicFrameChg>
        <pc:graphicFrameChg chg="mod modGraphic">
          <ac:chgData name="Irvine-Fortescue, Xander" userId="S::ai57@hw.ac.uk::9522f512-1141-4fe3-b05b-bce8bb982375" providerId="AD" clId="Web-{137EBDD1-8569-4599-8234-D4C04291FA68}" dt="2022-04-01T13:46:40.982" v="107"/>
          <ac:graphicFrameMkLst>
            <pc:docMk/>
            <pc:sldMk cId="899164329" sldId="278"/>
            <ac:graphicFrameMk id="5" creationId="{9B6BEA2D-786A-4FB1-BDBE-17AFAE997985}"/>
          </ac:graphicFrameMkLst>
        </pc:graphicFrameChg>
      </pc:sldChg>
    </pc:docChg>
  </pc:docChgLst>
  <pc:docChgLst>
    <pc:chgData name="Ojuoko, Seun" userId="S::zo12@hw.ac.uk::d2d2d276-383c-45f1-899b-39ebbeacfd56" providerId="AD" clId="Web-{99C098E6-1E96-4459-A151-A8BC977B9716}"/>
    <pc:docChg chg="modSld">
      <pc:chgData name="Ojuoko, Seun" userId="S::zo12@hw.ac.uk::d2d2d276-383c-45f1-899b-39ebbeacfd56" providerId="AD" clId="Web-{99C098E6-1E96-4459-A151-A8BC977B9716}" dt="2022-04-01T03:03:57.749" v="19" actId="20577"/>
      <pc:docMkLst>
        <pc:docMk/>
      </pc:docMkLst>
      <pc:sldChg chg="modSp">
        <pc:chgData name="Ojuoko, Seun" userId="S::zo12@hw.ac.uk::d2d2d276-383c-45f1-899b-39ebbeacfd56" providerId="AD" clId="Web-{99C098E6-1E96-4459-A151-A8BC977B9716}" dt="2022-04-01T02:35:36.897" v="11" actId="20577"/>
        <pc:sldMkLst>
          <pc:docMk/>
          <pc:sldMk cId="3226815223" sldId="261"/>
        </pc:sldMkLst>
        <pc:spChg chg="mod">
          <ac:chgData name="Ojuoko, Seun" userId="S::zo12@hw.ac.uk::d2d2d276-383c-45f1-899b-39ebbeacfd56" providerId="AD" clId="Web-{99C098E6-1E96-4459-A151-A8BC977B9716}" dt="2022-04-01T02:35:36.897" v="11" actId="20577"/>
          <ac:spMkLst>
            <pc:docMk/>
            <pc:sldMk cId="3226815223" sldId="261"/>
            <ac:spMk id="3" creationId="{04120F7C-1BA1-4E16-B28D-254E624794E6}"/>
          </ac:spMkLst>
        </pc:spChg>
      </pc:sldChg>
      <pc:sldChg chg="modSp">
        <pc:chgData name="Ojuoko, Seun" userId="S::zo12@hw.ac.uk::d2d2d276-383c-45f1-899b-39ebbeacfd56" providerId="AD" clId="Web-{99C098E6-1E96-4459-A151-A8BC977B9716}" dt="2022-04-01T03:03:57.749" v="19" actId="20577"/>
        <pc:sldMkLst>
          <pc:docMk/>
          <pc:sldMk cId="2374654768" sldId="263"/>
        </pc:sldMkLst>
        <pc:spChg chg="mod">
          <ac:chgData name="Ojuoko, Seun" userId="S::zo12@hw.ac.uk::d2d2d276-383c-45f1-899b-39ebbeacfd56" providerId="AD" clId="Web-{99C098E6-1E96-4459-A151-A8BC977B9716}" dt="2022-04-01T03:03:57.749" v="19" actId="20577"/>
          <ac:spMkLst>
            <pc:docMk/>
            <pc:sldMk cId="2374654768" sldId="263"/>
            <ac:spMk id="3" creationId="{CA4E3CAB-03F2-42B5-83EA-120445087C56}"/>
          </ac:spMkLst>
        </pc:spChg>
      </pc:sldChg>
      <pc:sldChg chg="modSp">
        <pc:chgData name="Ojuoko, Seun" userId="S::zo12@hw.ac.uk::d2d2d276-383c-45f1-899b-39ebbeacfd56" providerId="AD" clId="Web-{99C098E6-1E96-4459-A151-A8BC977B9716}" dt="2022-04-01T02:47:03.853" v="14" actId="20577"/>
        <pc:sldMkLst>
          <pc:docMk/>
          <pc:sldMk cId="3562270223" sldId="267"/>
        </pc:sldMkLst>
        <pc:spChg chg="mod">
          <ac:chgData name="Ojuoko, Seun" userId="S::zo12@hw.ac.uk::d2d2d276-383c-45f1-899b-39ebbeacfd56" providerId="AD" clId="Web-{99C098E6-1E96-4459-A151-A8BC977B9716}" dt="2022-04-01T02:47:03.853" v="14" actId="20577"/>
          <ac:spMkLst>
            <pc:docMk/>
            <pc:sldMk cId="3562270223" sldId="267"/>
            <ac:spMk id="3" creationId="{E067E165-1ACE-4801-80EE-7238932049E2}"/>
          </ac:spMkLst>
        </pc:spChg>
      </pc:sldChg>
    </pc:docChg>
  </pc:docChgLst>
  <pc:docChgLst>
    <pc:chgData name="Livingstone, Bethany" userId="S::bll3@hw.ac.uk::5c459d58-b0a4-46c7-9098-0dbe39317df8" providerId="AD" clId="Web-{89474410-C5F6-4E69-BCB8-4331C0CECD63}"/>
    <pc:docChg chg="delSld modSld">
      <pc:chgData name="Livingstone, Bethany" userId="S::bll3@hw.ac.uk::5c459d58-b0a4-46c7-9098-0dbe39317df8" providerId="AD" clId="Web-{89474410-C5F6-4E69-BCB8-4331C0CECD63}" dt="2022-03-31T16:35:08.026" v="100" actId="20577"/>
      <pc:docMkLst>
        <pc:docMk/>
      </pc:docMkLst>
      <pc:sldChg chg="addSp delSp modSp">
        <pc:chgData name="Livingstone, Bethany" userId="S::bll3@hw.ac.uk::5c459d58-b0a4-46c7-9098-0dbe39317df8" providerId="AD" clId="Web-{89474410-C5F6-4E69-BCB8-4331C0CECD63}" dt="2022-03-31T16:33:20.961" v="66" actId="20577"/>
        <pc:sldMkLst>
          <pc:docMk/>
          <pc:sldMk cId="1539007224" sldId="259"/>
        </pc:sldMkLst>
        <pc:spChg chg="mod">
          <ac:chgData name="Livingstone, Bethany" userId="S::bll3@hw.ac.uk::5c459d58-b0a4-46c7-9098-0dbe39317df8" providerId="AD" clId="Web-{89474410-C5F6-4E69-BCB8-4331C0CECD63}" dt="2022-03-31T16:33:20.961" v="66" actId="20577"/>
          <ac:spMkLst>
            <pc:docMk/>
            <pc:sldMk cId="1539007224" sldId="259"/>
            <ac:spMk id="3" creationId="{638C51D0-00E3-403B-AF24-3BD243D81C8C}"/>
          </ac:spMkLst>
        </pc:spChg>
        <pc:spChg chg="add mod">
          <ac:chgData name="Livingstone, Bethany" userId="S::bll3@hw.ac.uk::5c459d58-b0a4-46c7-9098-0dbe39317df8" providerId="AD" clId="Web-{89474410-C5F6-4E69-BCB8-4331C0CECD63}" dt="2022-03-31T16:31:11.599" v="48" actId="14100"/>
          <ac:spMkLst>
            <pc:docMk/>
            <pc:sldMk cId="1539007224" sldId="259"/>
            <ac:spMk id="5" creationId="{BD6CB4F0-E044-ACD9-09ED-B02759C772FD}"/>
          </ac:spMkLst>
        </pc:spChg>
        <pc:picChg chg="add mod">
          <ac:chgData name="Livingstone, Bethany" userId="S::bll3@hw.ac.uk::5c459d58-b0a4-46c7-9098-0dbe39317df8" providerId="AD" clId="Web-{89474410-C5F6-4E69-BCB8-4331C0CECD63}" dt="2022-03-31T16:30:11.879" v="13" actId="1076"/>
          <ac:picMkLst>
            <pc:docMk/>
            <pc:sldMk cId="1539007224" sldId="259"/>
            <ac:picMk id="4" creationId="{C2E86ED5-FB70-0E67-58F5-201E429BC2DF}"/>
          </ac:picMkLst>
        </pc:picChg>
        <pc:picChg chg="del mod">
          <ac:chgData name="Livingstone, Bethany" userId="S::bll3@hw.ac.uk::5c459d58-b0a4-46c7-9098-0dbe39317df8" providerId="AD" clId="Web-{89474410-C5F6-4E69-BCB8-4331C0CECD63}" dt="2022-03-31T16:24:08.995" v="4"/>
          <ac:picMkLst>
            <pc:docMk/>
            <pc:sldMk cId="1539007224" sldId="259"/>
            <ac:picMk id="11" creationId="{19E7F5FA-6F00-7FE2-9DE2-B9A00AA9410A}"/>
          </ac:picMkLst>
        </pc:picChg>
      </pc:sldChg>
      <pc:sldChg chg="modSp">
        <pc:chgData name="Livingstone, Bethany" userId="S::bll3@hw.ac.uk::5c459d58-b0a4-46c7-9098-0dbe39317df8" providerId="AD" clId="Web-{89474410-C5F6-4E69-BCB8-4331C0CECD63}" dt="2022-03-31T16:35:08.026" v="100" actId="20577"/>
        <pc:sldMkLst>
          <pc:docMk/>
          <pc:sldMk cId="1970097421" sldId="270"/>
        </pc:sldMkLst>
        <pc:spChg chg="mod">
          <ac:chgData name="Livingstone, Bethany" userId="S::bll3@hw.ac.uk::5c459d58-b0a4-46c7-9098-0dbe39317df8" providerId="AD" clId="Web-{89474410-C5F6-4E69-BCB8-4331C0CECD63}" dt="2022-03-31T16:34:34.978" v="95" actId="20577"/>
          <ac:spMkLst>
            <pc:docMk/>
            <pc:sldMk cId="1970097421" sldId="270"/>
            <ac:spMk id="2" creationId="{CBB4F6FF-ADFC-7B17-99D7-594CF2DB9320}"/>
          </ac:spMkLst>
        </pc:spChg>
        <pc:spChg chg="mod">
          <ac:chgData name="Livingstone, Bethany" userId="S::bll3@hw.ac.uk::5c459d58-b0a4-46c7-9098-0dbe39317df8" providerId="AD" clId="Web-{89474410-C5F6-4E69-BCB8-4331C0CECD63}" dt="2022-03-31T16:35:08.026" v="100" actId="20577"/>
          <ac:spMkLst>
            <pc:docMk/>
            <pc:sldMk cId="1970097421" sldId="270"/>
            <ac:spMk id="3" creationId="{9B411570-F55B-177F-82CB-0045AD043EDB}"/>
          </ac:spMkLst>
        </pc:spChg>
      </pc:sldChg>
      <pc:sldChg chg="addSp delSp modSp del">
        <pc:chgData name="Livingstone, Bethany" userId="S::bll3@hw.ac.uk::5c459d58-b0a4-46c7-9098-0dbe39317df8" providerId="AD" clId="Web-{89474410-C5F6-4E69-BCB8-4331C0CECD63}" dt="2022-03-31T16:24:38.370" v="11"/>
        <pc:sldMkLst>
          <pc:docMk/>
          <pc:sldMk cId="507520454" sldId="272"/>
        </pc:sldMkLst>
        <pc:picChg chg="add mod">
          <ac:chgData name="Livingstone, Bethany" userId="S::bll3@hw.ac.uk::5c459d58-b0a4-46c7-9098-0dbe39317df8" providerId="AD" clId="Web-{89474410-C5F6-4E69-BCB8-4331C0CECD63}" dt="2022-03-31T16:24:21.620" v="8" actId="1076"/>
          <ac:picMkLst>
            <pc:docMk/>
            <pc:sldMk cId="507520454" sldId="272"/>
            <ac:picMk id="4" creationId="{E618304F-59AB-4233-E1AE-967FFD6E5EB1}"/>
          </ac:picMkLst>
        </pc:picChg>
        <pc:picChg chg="del">
          <ac:chgData name="Livingstone, Bethany" userId="S::bll3@hw.ac.uk::5c459d58-b0a4-46c7-9098-0dbe39317df8" providerId="AD" clId="Web-{89474410-C5F6-4E69-BCB8-4331C0CECD63}" dt="2022-03-31T16:23:56.729" v="0"/>
          <ac:picMkLst>
            <pc:docMk/>
            <pc:sldMk cId="507520454" sldId="272"/>
            <ac:picMk id="5" creationId="{5EA437E9-381A-4467-B8DB-42D6305DAD11}"/>
          </ac:picMkLst>
        </pc:picChg>
      </pc:sldChg>
    </pc:docChg>
  </pc:docChgLst>
  <pc:docChgLst>
    <pc:chgData name="Livingstone, Bethany" userId="S::bll3@hw.ac.uk::5c459d58-b0a4-46c7-9098-0dbe39317df8" providerId="AD" clId="Web-{655EC331-ACA8-40CB-BEEE-44A277AF1987}"/>
    <pc:docChg chg="modSld">
      <pc:chgData name="Livingstone, Bethany" userId="S::bll3@hw.ac.uk::5c459d58-b0a4-46c7-9098-0dbe39317df8" providerId="AD" clId="Web-{655EC331-ACA8-40CB-BEEE-44A277AF1987}" dt="2022-03-28T16:21:37.891" v="2" actId="20577"/>
      <pc:docMkLst>
        <pc:docMk/>
      </pc:docMkLst>
      <pc:sldChg chg="modSp">
        <pc:chgData name="Livingstone, Bethany" userId="S::bll3@hw.ac.uk::5c459d58-b0a4-46c7-9098-0dbe39317df8" providerId="AD" clId="Web-{655EC331-ACA8-40CB-BEEE-44A277AF1987}" dt="2022-03-28T16:21:37.891" v="2" actId="20577"/>
        <pc:sldMkLst>
          <pc:docMk/>
          <pc:sldMk cId="2539784387" sldId="265"/>
        </pc:sldMkLst>
        <pc:spChg chg="mod">
          <ac:chgData name="Livingstone, Bethany" userId="S::bll3@hw.ac.uk::5c459d58-b0a4-46c7-9098-0dbe39317df8" providerId="AD" clId="Web-{655EC331-ACA8-40CB-BEEE-44A277AF1987}" dt="2022-03-28T16:21:37.891" v="2" actId="20577"/>
          <ac:spMkLst>
            <pc:docMk/>
            <pc:sldMk cId="2539784387" sldId="265"/>
            <ac:spMk id="3" creationId="{80303414-E7F9-4BDE-B2CE-D9B609172F37}"/>
          </ac:spMkLst>
        </pc:spChg>
      </pc:sldChg>
    </pc:docChg>
  </pc:docChgLst>
  <pc:docChgLst>
    <pc:chgData name="Irvine-Fortescue, Xander" userId="S::ai57@hw.ac.uk::9522f512-1141-4fe3-b05b-bce8bb982375" providerId="AD" clId="Web-{2E5DEFF8-61D4-4084-A42B-6E2B9584B74A}"/>
    <pc:docChg chg="modSld">
      <pc:chgData name="Irvine-Fortescue, Xander" userId="S::ai57@hw.ac.uk::9522f512-1141-4fe3-b05b-bce8bb982375" providerId="AD" clId="Web-{2E5DEFF8-61D4-4084-A42B-6E2B9584B74A}" dt="2022-03-30T17:00:31.411" v="7" actId="1076"/>
      <pc:docMkLst>
        <pc:docMk/>
      </pc:docMkLst>
      <pc:sldChg chg="modSp">
        <pc:chgData name="Irvine-Fortescue, Xander" userId="S::ai57@hw.ac.uk::9522f512-1141-4fe3-b05b-bce8bb982375" providerId="AD" clId="Web-{2E5DEFF8-61D4-4084-A42B-6E2B9584B74A}" dt="2022-03-30T16:55:40.200" v="0" actId="20577"/>
        <pc:sldMkLst>
          <pc:docMk/>
          <pc:sldMk cId="3562270223" sldId="267"/>
        </pc:sldMkLst>
        <pc:spChg chg="mod">
          <ac:chgData name="Irvine-Fortescue, Xander" userId="S::ai57@hw.ac.uk::9522f512-1141-4fe3-b05b-bce8bb982375" providerId="AD" clId="Web-{2E5DEFF8-61D4-4084-A42B-6E2B9584B74A}" dt="2022-03-30T16:55:40.200" v="0" actId="20577"/>
          <ac:spMkLst>
            <pc:docMk/>
            <pc:sldMk cId="3562270223" sldId="267"/>
            <ac:spMk id="3" creationId="{E067E165-1ACE-4801-80EE-7238932049E2}"/>
          </ac:spMkLst>
        </pc:spChg>
      </pc:sldChg>
      <pc:sldChg chg="addSp delSp modSp">
        <pc:chgData name="Irvine-Fortescue, Xander" userId="S::ai57@hw.ac.uk::9522f512-1141-4fe3-b05b-bce8bb982375" providerId="AD" clId="Web-{2E5DEFF8-61D4-4084-A42B-6E2B9584B74A}" dt="2022-03-30T17:00:31.411" v="7" actId="1076"/>
        <pc:sldMkLst>
          <pc:docMk/>
          <pc:sldMk cId="1770073626" sldId="268"/>
        </pc:sldMkLst>
        <pc:spChg chg="del">
          <ac:chgData name="Irvine-Fortescue, Xander" userId="S::ai57@hw.ac.uk::9522f512-1141-4fe3-b05b-bce8bb982375" providerId="AD" clId="Web-{2E5DEFF8-61D4-4084-A42B-6E2B9584B74A}" dt="2022-03-30T16:59:42.863" v="1"/>
          <ac:spMkLst>
            <pc:docMk/>
            <pc:sldMk cId="1770073626" sldId="268"/>
            <ac:spMk id="3" creationId="{447309DE-D41F-4A9D-A194-49FB35F117CB}"/>
          </ac:spMkLst>
        </pc:spChg>
        <pc:picChg chg="add mod ord">
          <ac:chgData name="Irvine-Fortescue, Xander" userId="S::ai57@hw.ac.uk::9522f512-1141-4fe3-b05b-bce8bb982375" providerId="AD" clId="Web-{2E5DEFF8-61D4-4084-A42B-6E2B9584B74A}" dt="2022-03-30T17:00:00.504" v="4" actId="1076"/>
          <ac:picMkLst>
            <pc:docMk/>
            <pc:sldMk cId="1770073626" sldId="268"/>
            <ac:picMk id="5" creationId="{E9DF15AB-EC91-BA43-62FF-AD468ED68F7D}"/>
          </ac:picMkLst>
        </pc:picChg>
        <pc:picChg chg="add mod">
          <ac:chgData name="Irvine-Fortescue, Xander" userId="S::ai57@hw.ac.uk::9522f512-1141-4fe3-b05b-bce8bb982375" providerId="AD" clId="Web-{2E5DEFF8-61D4-4084-A42B-6E2B9584B74A}" dt="2022-03-30T17:00:31.411" v="7" actId="1076"/>
          <ac:picMkLst>
            <pc:docMk/>
            <pc:sldMk cId="1770073626" sldId="268"/>
            <ac:picMk id="6" creationId="{86D89B55-E321-242B-0DB5-1B45CEB3E1AE}"/>
          </ac:picMkLst>
        </pc:picChg>
      </pc:sldChg>
    </pc:docChg>
  </pc:docChgLst>
  <pc:docChgLst>
    <pc:chgData name="Ojuoko, Seun" userId="S::zo12@hw.ac.uk::d2d2d276-383c-45f1-899b-39ebbeacfd56" providerId="AD" clId="Web-{6752C326-D4CC-44A8-A25F-A91D3182B17A}"/>
    <pc:docChg chg="addSld modSld">
      <pc:chgData name="Ojuoko, Seun" userId="S::zo12@hw.ac.uk::d2d2d276-383c-45f1-899b-39ebbeacfd56" providerId="AD" clId="Web-{6752C326-D4CC-44A8-A25F-A91D3182B17A}" dt="2022-04-01T11:52:12.406" v="594" actId="20577"/>
      <pc:docMkLst>
        <pc:docMk/>
      </pc:docMkLst>
      <pc:sldChg chg="modSp">
        <pc:chgData name="Ojuoko, Seun" userId="S::zo12@hw.ac.uk::d2d2d276-383c-45f1-899b-39ebbeacfd56" providerId="AD" clId="Web-{6752C326-D4CC-44A8-A25F-A91D3182B17A}" dt="2022-04-01T11:52:12.406" v="594" actId="20577"/>
        <pc:sldMkLst>
          <pc:docMk/>
          <pc:sldMk cId="3226815223" sldId="261"/>
        </pc:sldMkLst>
        <pc:spChg chg="mod">
          <ac:chgData name="Ojuoko, Seun" userId="S::zo12@hw.ac.uk::d2d2d276-383c-45f1-899b-39ebbeacfd56" providerId="AD" clId="Web-{6752C326-D4CC-44A8-A25F-A91D3182B17A}" dt="2022-04-01T10:54:58.789" v="3" actId="20577"/>
          <ac:spMkLst>
            <pc:docMk/>
            <pc:sldMk cId="3226815223" sldId="261"/>
            <ac:spMk id="2" creationId="{B10ECCDB-DB62-4FFC-817D-9C3A631F5ECD}"/>
          </ac:spMkLst>
        </pc:spChg>
        <pc:spChg chg="mod">
          <ac:chgData name="Ojuoko, Seun" userId="S::zo12@hw.ac.uk::d2d2d276-383c-45f1-899b-39ebbeacfd56" providerId="AD" clId="Web-{6752C326-D4CC-44A8-A25F-A91D3182B17A}" dt="2022-04-01T11:52:12.406" v="594" actId="20577"/>
          <ac:spMkLst>
            <pc:docMk/>
            <pc:sldMk cId="3226815223" sldId="261"/>
            <ac:spMk id="3" creationId="{04120F7C-1BA1-4E16-B28D-254E624794E6}"/>
          </ac:spMkLst>
        </pc:spChg>
      </pc:sldChg>
      <pc:sldChg chg="modSp">
        <pc:chgData name="Ojuoko, Seun" userId="S::zo12@hw.ac.uk::d2d2d276-383c-45f1-899b-39ebbeacfd56" providerId="AD" clId="Web-{6752C326-D4CC-44A8-A25F-A91D3182B17A}" dt="2022-04-01T11:42:47.079" v="588" actId="20577"/>
        <pc:sldMkLst>
          <pc:docMk/>
          <pc:sldMk cId="2374654768" sldId="263"/>
        </pc:sldMkLst>
        <pc:spChg chg="mod">
          <ac:chgData name="Ojuoko, Seun" userId="S::zo12@hw.ac.uk::d2d2d276-383c-45f1-899b-39ebbeacfd56" providerId="AD" clId="Web-{6752C326-D4CC-44A8-A25F-A91D3182B17A}" dt="2022-04-01T11:42:47.079" v="588" actId="20577"/>
          <ac:spMkLst>
            <pc:docMk/>
            <pc:sldMk cId="2374654768" sldId="263"/>
            <ac:spMk id="3" creationId="{CA4E3CAB-03F2-42B5-83EA-120445087C56}"/>
          </ac:spMkLst>
        </pc:spChg>
      </pc:sldChg>
      <pc:sldChg chg="modSp">
        <pc:chgData name="Ojuoko, Seun" userId="S::zo12@hw.ac.uk::d2d2d276-383c-45f1-899b-39ebbeacfd56" providerId="AD" clId="Web-{6752C326-D4CC-44A8-A25F-A91D3182B17A}" dt="2022-04-01T11:46:21.382" v="590" actId="20577"/>
        <pc:sldMkLst>
          <pc:docMk/>
          <pc:sldMk cId="3562270223" sldId="267"/>
        </pc:sldMkLst>
        <pc:spChg chg="mod">
          <ac:chgData name="Ojuoko, Seun" userId="S::zo12@hw.ac.uk::d2d2d276-383c-45f1-899b-39ebbeacfd56" providerId="AD" clId="Web-{6752C326-D4CC-44A8-A25F-A91D3182B17A}" dt="2022-04-01T10:54:31.976" v="0" actId="20577"/>
          <ac:spMkLst>
            <pc:docMk/>
            <pc:sldMk cId="3562270223" sldId="267"/>
            <ac:spMk id="2" creationId="{81FDD438-8259-4DED-A6EE-130008082805}"/>
          </ac:spMkLst>
        </pc:spChg>
        <pc:spChg chg="mod">
          <ac:chgData name="Ojuoko, Seun" userId="S::zo12@hw.ac.uk::d2d2d276-383c-45f1-899b-39ebbeacfd56" providerId="AD" clId="Web-{6752C326-D4CC-44A8-A25F-A91D3182B17A}" dt="2022-04-01T11:46:21.382" v="590" actId="20577"/>
          <ac:spMkLst>
            <pc:docMk/>
            <pc:sldMk cId="3562270223" sldId="267"/>
            <ac:spMk id="3" creationId="{E067E165-1ACE-4801-80EE-7238932049E2}"/>
          </ac:spMkLst>
        </pc:spChg>
      </pc:sldChg>
      <pc:sldChg chg="modSp new">
        <pc:chgData name="Ojuoko, Seun" userId="S::zo12@hw.ac.uk::d2d2d276-383c-45f1-899b-39ebbeacfd56" providerId="AD" clId="Web-{6752C326-D4CC-44A8-A25F-A91D3182B17A}" dt="2022-04-01T11:02:57.160" v="201" actId="20577"/>
        <pc:sldMkLst>
          <pc:docMk/>
          <pc:sldMk cId="1785163364" sldId="277"/>
        </pc:sldMkLst>
        <pc:spChg chg="mod">
          <ac:chgData name="Ojuoko, Seun" userId="S::zo12@hw.ac.uk::d2d2d276-383c-45f1-899b-39ebbeacfd56" providerId="AD" clId="Web-{6752C326-D4CC-44A8-A25F-A91D3182B17A}" dt="2022-04-01T11:02:57.160" v="201" actId="20577"/>
          <ac:spMkLst>
            <pc:docMk/>
            <pc:sldMk cId="1785163364" sldId="277"/>
            <ac:spMk id="3" creationId="{2764F6FD-C285-7757-0051-9FDFE6EFDA12}"/>
          </ac:spMkLst>
        </pc:spChg>
      </pc:sldChg>
    </pc:docChg>
  </pc:docChgLst>
  <pc:docChgLst>
    <pc:chgData name="Livingstone, Bethany" userId="5c459d58-b0a4-46c7-9098-0dbe39317df8" providerId="ADAL" clId="{869F092B-0896-41B9-A74F-C5DC0A628F3C}"/>
    <pc:docChg chg="undo custSel modSld">
      <pc:chgData name="Livingstone, Bethany" userId="5c459d58-b0a4-46c7-9098-0dbe39317df8" providerId="ADAL" clId="{869F092B-0896-41B9-A74F-C5DC0A628F3C}" dt="2022-04-01T14:08:34.041" v="1034" actId="20577"/>
      <pc:docMkLst>
        <pc:docMk/>
      </pc:docMkLst>
      <pc:sldChg chg="addSp delSp modSp mod modTransition modAnim modNotesTx">
        <pc:chgData name="Livingstone, Bethany" userId="5c459d58-b0a4-46c7-9098-0dbe39317df8" providerId="ADAL" clId="{869F092B-0896-41B9-A74F-C5DC0A628F3C}" dt="2022-04-01T13:04:49.010" v="977"/>
        <pc:sldMkLst>
          <pc:docMk/>
          <pc:sldMk cId="1539007224" sldId="259"/>
        </pc:sldMkLst>
        <pc:spChg chg="mod">
          <ac:chgData name="Livingstone, Bethany" userId="5c459d58-b0a4-46c7-9098-0dbe39317df8" providerId="ADAL" clId="{869F092B-0896-41B9-A74F-C5DC0A628F3C}" dt="2022-04-01T12:04:41.099" v="939" actId="20577"/>
          <ac:spMkLst>
            <pc:docMk/>
            <pc:sldMk cId="1539007224" sldId="259"/>
            <ac:spMk id="2" creationId="{90144D69-A144-48DE-A39E-0489D3C26461}"/>
          </ac:spMkLst>
        </pc:spChg>
        <pc:spChg chg="mod">
          <ac:chgData name="Livingstone, Bethany" userId="5c459d58-b0a4-46c7-9098-0dbe39317df8" providerId="ADAL" clId="{869F092B-0896-41B9-A74F-C5DC0A628F3C}" dt="2022-04-01T11:29:32.823" v="505" actId="20577"/>
          <ac:spMkLst>
            <pc:docMk/>
            <pc:sldMk cId="1539007224" sldId="259"/>
            <ac:spMk id="3" creationId="{638C51D0-00E3-403B-AF24-3BD243D81C8C}"/>
          </ac:spMkLst>
        </pc:spChg>
        <pc:spChg chg="del mod">
          <ac:chgData name="Livingstone, Bethany" userId="5c459d58-b0a4-46c7-9098-0dbe39317df8" providerId="ADAL" clId="{869F092B-0896-41B9-A74F-C5DC0A628F3C}" dt="2022-04-01T10:41:37.356" v="414" actId="478"/>
          <ac:spMkLst>
            <pc:docMk/>
            <pc:sldMk cId="1539007224" sldId="259"/>
            <ac:spMk id="5" creationId="{BD6CB4F0-E044-ACD9-09ED-B02759C772FD}"/>
          </ac:spMkLst>
        </pc:spChg>
        <pc:spChg chg="add mod">
          <ac:chgData name="Livingstone, Bethany" userId="5c459d58-b0a4-46c7-9098-0dbe39317df8" providerId="ADAL" clId="{869F092B-0896-41B9-A74F-C5DC0A628F3C}" dt="2022-04-01T10:58:58.802" v="499" actId="20577"/>
          <ac:spMkLst>
            <pc:docMk/>
            <pc:sldMk cId="1539007224" sldId="259"/>
            <ac:spMk id="7" creationId="{5E2D3F69-7F82-44F9-8AFF-76308445C2EC}"/>
          </ac:spMkLst>
        </pc:spChg>
        <pc:spChg chg="mod">
          <ac:chgData name="Livingstone, Bethany" userId="5c459d58-b0a4-46c7-9098-0dbe39317df8" providerId="ADAL" clId="{869F092B-0896-41B9-A74F-C5DC0A628F3C}" dt="2022-04-01T10:49:44.341" v="427" actId="1076"/>
          <ac:spMkLst>
            <pc:docMk/>
            <pc:sldMk cId="1539007224" sldId="259"/>
            <ac:spMk id="9" creationId="{A50F674F-8E99-4A25-9F73-0A49E31598E2}"/>
          </ac:spMkLst>
        </pc:spChg>
        <pc:graphicFrameChg chg="add mod modGraphic">
          <ac:chgData name="Livingstone, Bethany" userId="5c459d58-b0a4-46c7-9098-0dbe39317df8" providerId="ADAL" clId="{869F092B-0896-41B9-A74F-C5DC0A628F3C}" dt="2022-04-01T10:49:14.376" v="422" actId="1076"/>
          <ac:graphicFrameMkLst>
            <pc:docMk/>
            <pc:sldMk cId="1539007224" sldId="259"/>
            <ac:graphicFrameMk id="6" creationId="{50E9C3F1-F4B8-4FDC-84CA-565A31E4131C}"/>
          </ac:graphicFrameMkLst>
        </pc:graphicFrameChg>
        <pc:picChg chg="mod">
          <ac:chgData name="Livingstone, Bethany" userId="5c459d58-b0a4-46c7-9098-0dbe39317df8" providerId="ADAL" clId="{869F092B-0896-41B9-A74F-C5DC0A628F3C}" dt="2022-04-01T10:49:44.341" v="427" actId="1076"/>
          <ac:picMkLst>
            <pc:docMk/>
            <pc:sldMk cId="1539007224" sldId="259"/>
            <ac:picMk id="4" creationId="{C2E86ED5-FB70-0E67-58F5-201E429BC2DF}"/>
          </ac:picMkLst>
        </pc:picChg>
        <pc:picChg chg="add del mod">
          <ac:chgData name="Livingstone, Bethany" userId="5c459d58-b0a4-46c7-9098-0dbe39317df8" providerId="ADAL" clId="{869F092B-0896-41B9-A74F-C5DC0A628F3C}" dt="2022-04-01T12:03:33.341" v="933"/>
          <ac:picMkLst>
            <pc:docMk/>
            <pc:sldMk cId="1539007224" sldId="259"/>
            <ac:picMk id="5" creationId="{5C8FD6AC-1C0D-4B9E-9072-B8FF4094A9EF}"/>
          </ac:picMkLst>
        </pc:picChg>
        <pc:picChg chg="add del mod">
          <ac:chgData name="Livingstone, Bethany" userId="5c459d58-b0a4-46c7-9098-0dbe39317df8" providerId="ADAL" clId="{869F092B-0896-41B9-A74F-C5DC0A628F3C}" dt="2022-04-01T13:00:33.837" v="964"/>
          <ac:picMkLst>
            <pc:docMk/>
            <pc:sldMk cId="1539007224" sldId="259"/>
            <ac:picMk id="8" creationId="{13AEB45F-6AEC-4939-98D1-828F570B757D}"/>
          </ac:picMkLst>
        </pc:picChg>
        <pc:picChg chg="add del mod">
          <ac:chgData name="Livingstone, Bethany" userId="5c459d58-b0a4-46c7-9098-0dbe39317df8" providerId="ADAL" clId="{869F092B-0896-41B9-A74F-C5DC0A628F3C}" dt="2022-04-01T13:01:16.193" v="966"/>
          <ac:picMkLst>
            <pc:docMk/>
            <pc:sldMk cId="1539007224" sldId="259"/>
            <ac:picMk id="11" creationId="{D3EEF762-4A59-4562-AE6F-AE5AC7F3274D}"/>
          </ac:picMkLst>
        </pc:picChg>
        <pc:picChg chg="add mod">
          <ac:chgData name="Livingstone, Bethany" userId="5c459d58-b0a4-46c7-9098-0dbe39317df8" providerId="ADAL" clId="{869F092B-0896-41B9-A74F-C5DC0A628F3C}" dt="2022-04-01T11:29:37.772" v="507" actId="1076"/>
          <ac:picMkLst>
            <pc:docMk/>
            <pc:sldMk cId="1539007224" sldId="259"/>
            <ac:picMk id="12" creationId="{084F95DE-1A88-4311-901C-14E73763EA91}"/>
          </ac:picMkLst>
        </pc:picChg>
        <pc:picChg chg="add del mod">
          <ac:chgData name="Livingstone, Bethany" userId="5c459d58-b0a4-46c7-9098-0dbe39317df8" providerId="ADAL" clId="{869F092B-0896-41B9-A74F-C5DC0A628F3C}" dt="2022-04-01T13:01:47.292" v="968"/>
          <ac:picMkLst>
            <pc:docMk/>
            <pc:sldMk cId="1539007224" sldId="259"/>
            <ac:picMk id="13" creationId="{F52C25FA-2879-4A1B-89DF-2AEAE6CDAAFF}"/>
          </ac:picMkLst>
        </pc:picChg>
        <pc:picChg chg="add del mod">
          <ac:chgData name="Livingstone, Bethany" userId="5c459d58-b0a4-46c7-9098-0dbe39317df8" providerId="ADAL" clId="{869F092B-0896-41B9-A74F-C5DC0A628F3C}" dt="2022-04-01T13:03:06.353" v="970"/>
          <ac:picMkLst>
            <pc:docMk/>
            <pc:sldMk cId="1539007224" sldId="259"/>
            <ac:picMk id="14" creationId="{DDECA3BC-8CCF-4159-BD37-0078B06DD4D9}"/>
          </ac:picMkLst>
        </pc:picChg>
        <pc:picChg chg="add del mod">
          <ac:chgData name="Livingstone, Bethany" userId="5c459d58-b0a4-46c7-9098-0dbe39317df8" providerId="ADAL" clId="{869F092B-0896-41B9-A74F-C5DC0A628F3C}" dt="2022-04-01T13:03:37.153" v="972"/>
          <ac:picMkLst>
            <pc:docMk/>
            <pc:sldMk cId="1539007224" sldId="259"/>
            <ac:picMk id="15" creationId="{8743EC7C-CEF8-4235-9D7E-9FDCBE78E9BD}"/>
          </ac:picMkLst>
        </pc:picChg>
        <pc:picChg chg="add del mod">
          <ac:chgData name="Livingstone, Bethany" userId="5c459d58-b0a4-46c7-9098-0dbe39317df8" providerId="ADAL" clId="{869F092B-0896-41B9-A74F-C5DC0A628F3C}" dt="2022-04-01T13:03:46.899" v="974"/>
          <ac:picMkLst>
            <pc:docMk/>
            <pc:sldMk cId="1539007224" sldId="259"/>
            <ac:picMk id="16" creationId="{832BE5AA-B338-4E5E-A77F-597496D6CEF4}"/>
          </ac:picMkLst>
        </pc:picChg>
        <pc:picChg chg="add del mod">
          <ac:chgData name="Livingstone, Bethany" userId="5c459d58-b0a4-46c7-9098-0dbe39317df8" providerId="ADAL" clId="{869F092B-0896-41B9-A74F-C5DC0A628F3C}" dt="2022-04-01T13:04:11.238" v="976"/>
          <ac:picMkLst>
            <pc:docMk/>
            <pc:sldMk cId="1539007224" sldId="259"/>
            <ac:picMk id="17" creationId="{FED853D3-222C-4E5E-96A9-9AB479A201E7}"/>
          </ac:picMkLst>
        </pc:picChg>
        <pc:picChg chg="add mod">
          <ac:chgData name="Livingstone, Bethany" userId="5c459d58-b0a4-46c7-9098-0dbe39317df8" providerId="ADAL" clId="{869F092B-0896-41B9-A74F-C5DC0A628F3C}" dt="2022-04-01T13:04:49.010" v="977"/>
          <ac:picMkLst>
            <pc:docMk/>
            <pc:sldMk cId="1539007224" sldId="259"/>
            <ac:picMk id="18" creationId="{3D36223A-801F-47DA-99D5-E8F3CE10AA52}"/>
          </ac:picMkLst>
        </pc:picChg>
      </pc:sldChg>
      <pc:sldChg chg="addCm">
        <pc:chgData name="Livingstone, Bethany" userId="5c459d58-b0a4-46c7-9098-0dbe39317df8" providerId="ADAL" clId="{869F092B-0896-41B9-A74F-C5DC0A628F3C}" dt="2022-03-30T15:03:23.105" v="223"/>
        <pc:sldMkLst>
          <pc:docMk/>
          <pc:sldMk cId="2374654768" sldId="263"/>
        </pc:sldMkLst>
      </pc:sldChg>
      <pc:sldChg chg="addSp delSp modSp mod modTransition setBg modAnim modNotesTx">
        <pc:chgData name="Livingstone, Bethany" userId="5c459d58-b0a4-46c7-9098-0dbe39317df8" providerId="ADAL" clId="{869F092B-0896-41B9-A74F-C5DC0A628F3C}" dt="2022-04-01T12:00:14.335" v="926"/>
        <pc:sldMkLst>
          <pc:docMk/>
          <pc:sldMk cId="2930813496" sldId="264"/>
        </pc:sldMkLst>
        <pc:spChg chg="mod">
          <ac:chgData name="Livingstone, Bethany" userId="5c459d58-b0a4-46c7-9098-0dbe39317df8" providerId="ADAL" clId="{869F092B-0896-41B9-A74F-C5DC0A628F3C}" dt="2022-03-30T14:47:48.074" v="160" actId="26606"/>
          <ac:spMkLst>
            <pc:docMk/>
            <pc:sldMk cId="2930813496" sldId="264"/>
            <ac:spMk id="2" creationId="{9D701E26-8811-4C2B-8A47-11D9DCA02736}"/>
          </ac:spMkLst>
        </pc:spChg>
        <pc:spChg chg="add del mod">
          <ac:chgData name="Livingstone, Bethany" userId="5c459d58-b0a4-46c7-9098-0dbe39317df8" providerId="ADAL" clId="{869F092B-0896-41B9-A74F-C5DC0A628F3C}" dt="2022-03-30T14:46:44.986" v="153" actId="26606"/>
          <ac:spMkLst>
            <pc:docMk/>
            <pc:sldMk cId="2930813496" sldId="264"/>
            <ac:spMk id="3" creationId="{237D732A-B9AF-4427-8B0B-A987D9BAAE8F}"/>
          </ac:spMkLst>
        </pc:spChg>
        <pc:spChg chg="add del">
          <ac:chgData name="Livingstone, Bethany" userId="5c459d58-b0a4-46c7-9098-0dbe39317df8" providerId="ADAL" clId="{869F092B-0896-41B9-A74F-C5DC0A628F3C}" dt="2022-03-30T14:46:44.981" v="152" actId="26606"/>
          <ac:spMkLst>
            <pc:docMk/>
            <pc:sldMk cId="2930813496" sldId="264"/>
            <ac:spMk id="12" creationId="{8267EEE4-6354-4F1C-9484-951F0EB92F1B}"/>
          </ac:spMkLst>
        </pc:spChg>
        <pc:spChg chg="add del">
          <ac:chgData name="Livingstone, Bethany" userId="5c459d58-b0a4-46c7-9098-0dbe39317df8" providerId="ADAL" clId="{869F092B-0896-41B9-A74F-C5DC0A628F3C}" dt="2022-03-30T14:46:44.981" v="152" actId="26606"/>
          <ac:spMkLst>
            <pc:docMk/>
            <pc:sldMk cId="2930813496" sldId="264"/>
            <ac:spMk id="13" creationId="{237D732A-B9AF-4427-8B0B-A987D9BAAE8F}"/>
          </ac:spMkLst>
        </pc:spChg>
        <pc:spChg chg="add del">
          <ac:chgData name="Livingstone, Bethany" userId="5c459d58-b0a4-46c7-9098-0dbe39317df8" providerId="ADAL" clId="{869F092B-0896-41B9-A74F-C5DC0A628F3C}" dt="2022-03-30T14:46:44.981" v="152" actId="26606"/>
          <ac:spMkLst>
            <pc:docMk/>
            <pc:sldMk cId="2930813496" sldId="264"/>
            <ac:spMk id="14" creationId="{0E5A83F9-E6B8-40BD-9C0D-9A6F15650742}"/>
          </ac:spMkLst>
        </pc:spChg>
        <pc:spChg chg="add del">
          <ac:chgData name="Livingstone, Bethany" userId="5c459d58-b0a4-46c7-9098-0dbe39317df8" providerId="ADAL" clId="{869F092B-0896-41B9-A74F-C5DC0A628F3C}" dt="2022-03-30T14:47:22.481" v="157" actId="26606"/>
          <ac:spMkLst>
            <pc:docMk/>
            <pc:sldMk cId="2930813496" sldId="264"/>
            <ac:spMk id="17" creationId="{FF56E908-9FB5-4EBD-979B-CA807634CB5E}"/>
          </ac:spMkLst>
        </pc:spChg>
        <pc:spChg chg="add del">
          <ac:chgData name="Livingstone, Bethany" userId="5c459d58-b0a4-46c7-9098-0dbe39317df8" providerId="ADAL" clId="{869F092B-0896-41B9-A74F-C5DC0A628F3C}" dt="2022-03-30T14:47:22.481" v="157" actId="26606"/>
          <ac:spMkLst>
            <pc:docMk/>
            <pc:sldMk cId="2930813496" sldId="264"/>
            <ac:spMk id="18" creationId="{237D732A-B9AF-4427-8B0B-A987D9BAAE8F}"/>
          </ac:spMkLst>
        </pc:spChg>
        <pc:spChg chg="add mod">
          <ac:chgData name="Livingstone, Bethany" userId="5c459d58-b0a4-46c7-9098-0dbe39317df8" providerId="ADAL" clId="{869F092B-0896-41B9-A74F-C5DC0A628F3C}" dt="2022-03-30T15:05:03.170" v="227" actId="5793"/>
          <ac:spMkLst>
            <pc:docMk/>
            <pc:sldMk cId="2930813496" sldId="264"/>
            <ac:spMk id="22" creationId="{237D732A-B9AF-4427-8B0B-A987D9BAAE8F}"/>
          </ac:spMkLst>
        </pc:spChg>
        <pc:spChg chg="add del">
          <ac:chgData name="Livingstone, Bethany" userId="5c459d58-b0a4-46c7-9098-0dbe39317df8" providerId="ADAL" clId="{869F092B-0896-41B9-A74F-C5DC0A628F3C}" dt="2022-03-30T14:47:48.076" v="161" actId="26606"/>
          <ac:spMkLst>
            <pc:docMk/>
            <pc:sldMk cId="2930813496" sldId="264"/>
            <ac:spMk id="23" creationId="{79C6D306-31E9-43B3-9138-4380226F087A}"/>
          </ac:spMkLst>
        </pc:spChg>
        <pc:spChg chg="add del">
          <ac:chgData name="Livingstone, Bethany" userId="5c459d58-b0a4-46c7-9098-0dbe39317df8" providerId="ADAL" clId="{869F092B-0896-41B9-A74F-C5DC0A628F3C}" dt="2022-03-30T14:47:48.076" v="161" actId="26606"/>
          <ac:spMkLst>
            <pc:docMk/>
            <pc:sldMk cId="2930813496" sldId="264"/>
            <ac:spMk id="25" creationId="{54EE5255-C170-408A-82A9-B5EA213A1B1C}"/>
          </ac:spMkLst>
        </pc:spChg>
        <pc:spChg chg="add del">
          <ac:chgData name="Livingstone, Bethany" userId="5c459d58-b0a4-46c7-9098-0dbe39317df8" providerId="ADAL" clId="{869F092B-0896-41B9-A74F-C5DC0A628F3C}" dt="2022-03-30T14:47:48.074" v="160" actId="26606"/>
          <ac:spMkLst>
            <pc:docMk/>
            <pc:sldMk cId="2930813496" sldId="264"/>
            <ac:spMk id="30" creationId="{8267EEE4-6354-4F1C-9484-951F0EB92F1B}"/>
          </ac:spMkLst>
        </pc:spChg>
        <pc:spChg chg="add del">
          <ac:chgData name="Livingstone, Bethany" userId="5c459d58-b0a4-46c7-9098-0dbe39317df8" providerId="ADAL" clId="{869F092B-0896-41B9-A74F-C5DC0A628F3C}" dt="2022-03-30T14:47:48.074" v="160" actId="26606"/>
          <ac:spMkLst>
            <pc:docMk/>
            <pc:sldMk cId="2930813496" sldId="264"/>
            <ac:spMk id="32" creationId="{0E5A83F9-E6B8-40BD-9C0D-9A6F15650742}"/>
          </ac:spMkLst>
        </pc:spChg>
        <pc:graphicFrameChg chg="add del">
          <ac:chgData name="Livingstone, Bethany" userId="5c459d58-b0a4-46c7-9098-0dbe39317df8" providerId="ADAL" clId="{869F092B-0896-41B9-A74F-C5DC0A628F3C}" dt="2022-03-30T14:46:37.445" v="148" actId="26606"/>
          <ac:graphicFrameMkLst>
            <pc:docMk/>
            <pc:sldMk cId="2930813496" sldId="264"/>
            <ac:graphicFrameMk id="9" creationId="{D51F319E-19BA-6908-A155-A59BB5E7DB20}"/>
          </ac:graphicFrameMkLst>
        </pc:graphicFrameChg>
        <pc:graphicFrameChg chg="add del">
          <ac:chgData name="Livingstone, Bethany" userId="5c459d58-b0a4-46c7-9098-0dbe39317df8" providerId="ADAL" clId="{869F092B-0896-41B9-A74F-C5DC0A628F3C}" dt="2022-03-30T14:46:41.862" v="150" actId="26606"/>
          <ac:graphicFrameMkLst>
            <pc:docMk/>
            <pc:sldMk cId="2930813496" sldId="264"/>
            <ac:graphicFrameMk id="11" creationId="{4596E9FD-4CA7-254D-3B4D-5622EBEC0C4C}"/>
          </ac:graphicFrameMkLst>
        </pc:graphicFrameChg>
        <pc:graphicFrameChg chg="add del">
          <ac:chgData name="Livingstone, Bethany" userId="5c459d58-b0a4-46c7-9098-0dbe39317df8" providerId="ADAL" clId="{869F092B-0896-41B9-A74F-C5DC0A628F3C}" dt="2022-03-30T14:47:22.475" v="156" actId="26606"/>
          <ac:graphicFrameMkLst>
            <pc:docMk/>
            <pc:sldMk cId="2930813496" sldId="264"/>
            <ac:graphicFrameMk id="20" creationId="{42E0454A-3343-4B00-2056-BEAC8F7B7560}"/>
          </ac:graphicFrameMkLst>
        </pc:graphicFrameChg>
        <pc:picChg chg="add del mod">
          <ac:chgData name="Livingstone, Bethany" userId="5c459d58-b0a4-46c7-9098-0dbe39317df8" providerId="ADAL" clId="{869F092B-0896-41B9-A74F-C5DC0A628F3C}" dt="2022-04-01T11:59:10.852" v="923"/>
          <ac:picMkLst>
            <pc:docMk/>
            <pc:sldMk cId="2930813496" sldId="264"/>
            <ac:picMk id="4" creationId="{8A75D741-59BC-48FF-B6A8-7EDD4A2ED130}"/>
          </ac:picMkLst>
        </pc:picChg>
        <pc:picChg chg="add mod">
          <ac:chgData name="Livingstone, Bethany" userId="5c459d58-b0a4-46c7-9098-0dbe39317df8" providerId="ADAL" clId="{869F092B-0896-41B9-A74F-C5DC0A628F3C}" dt="2022-03-30T14:47:48.076" v="161" actId="26606"/>
          <ac:picMkLst>
            <pc:docMk/>
            <pc:sldMk cId="2930813496" sldId="264"/>
            <ac:picMk id="5" creationId="{343350B5-F6E4-437B-A5B3-35BC5634D3CF}"/>
          </ac:picMkLst>
        </pc:picChg>
        <pc:picChg chg="add del mod">
          <ac:chgData name="Livingstone, Bethany" userId="5c459d58-b0a4-46c7-9098-0dbe39317df8" providerId="ADAL" clId="{869F092B-0896-41B9-A74F-C5DC0A628F3C}" dt="2022-04-01T11:59:28.842" v="925"/>
          <ac:picMkLst>
            <pc:docMk/>
            <pc:sldMk cId="2930813496" sldId="264"/>
            <ac:picMk id="6" creationId="{BB8BBF9F-504A-42CE-9CBB-4CEA186FE74A}"/>
          </ac:picMkLst>
        </pc:picChg>
        <pc:picChg chg="add mod ord modCrop">
          <ac:chgData name="Livingstone, Bethany" userId="5c459d58-b0a4-46c7-9098-0dbe39317df8" providerId="ADAL" clId="{869F092B-0896-41B9-A74F-C5DC0A628F3C}" dt="2022-03-30T14:47:48.076" v="161" actId="26606"/>
          <ac:picMkLst>
            <pc:docMk/>
            <pc:sldMk cId="2930813496" sldId="264"/>
            <ac:picMk id="7" creationId="{39DD81D9-A4C3-457B-9065-18338DF263CF}"/>
          </ac:picMkLst>
        </pc:picChg>
        <pc:picChg chg="add mod">
          <ac:chgData name="Livingstone, Bethany" userId="5c459d58-b0a4-46c7-9098-0dbe39317df8" providerId="ADAL" clId="{869F092B-0896-41B9-A74F-C5DC0A628F3C}" dt="2022-04-01T12:00:14.335" v="926"/>
          <ac:picMkLst>
            <pc:docMk/>
            <pc:sldMk cId="2930813496" sldId="264"/>
            <ac:picMk id="10" creationId="{3536FC52-3D0C-4EAC-8CCE-877BE27B6ABB}"/>
          </ac:picMkLst>
        </pc:picChg>
        <pc:cxnChg chg="add del">
          <ac:chgData name="Livingstone, Bethany" userId="5c459d58-b0a4-46c7-9098-0dbe39317df8" providerId="ADAL" clId="{869F092B-0896-41B9-A74F-C5DC0A628F3C}" dt="2022-03-30T14:47:22.481" v="157" actId="26606"/>
          <ac:cxnSpMkLst>
            <pc:docMk/>
            <pc:sldMk cId="2930813496" sldId="264"/>
            <ac:cxnSpMk id="16" creationId="{D08C77F1-1F10-4A48-9A94-DE3C21DBB5DA}"/>
          </ac:cxnSpMkLst>
        </pc:cxnChg>
      </pc:sldChg>
      <pc:sldChg chg="addSp delSp modSp mod modTransition modAnim modCm modNotesTx">
        <pc:chgData name="Livingstone, Bethany" userId="5c459d58-b0a4-46c7-9098-0dbe39317df8" providerId="ADAL" clId="{869F092B-0896-41B9-A74F-C5DC0A628F3C}" dt="2022-04-01T12:05:16.954" v="951" actId="20577"/>
        <pc:sldMkLst>
          <pc:docMk/>
          <pc:sldMk cId="2539784387" sldId="265"/>
        </pc:sldMkLst>
        <pc:spChg chg="mod">
          <ac:chgData name="Livingstone, Bethany" userId="5c459d58-b0a4-46c7-9098-0dbe39317df8" providerId="ADAL" clId="{869F092B-0896-41B9-A74F-C5DC0A628F3C}" dt="2022-04-01T10:27:11.815" v="368" actId="20577"/>
          <ac:spMkLst>
            <pc:docMk/>
            <pc:sldMk cId="2539784387" sldId="265"/>
            <ac:spMk id="2" creationId="{A6EA17FE-EAC7-4C05-B261-EBC970891217}"/>
          </ac:spMkLst>
        </pc:spChg>
        <pc:spChg chg="mod">
          <ac:chgData name="Livingstone, Bethany" userId="5c459d58-b0a4-46c7-9098-0dbe39317df8" providerId="ADAL" clId="{869F092B-0896-41B9-A74F-C5DC0A628F3C}" dt="2022-04-01T10:26:34.055" v="352" actId="1076"/>
          <ac:spMkLst>
            <pc:docMk/>
            <pc:sldMk cId="2539784387" sldId="265"/>
            <ac:spMk id="3" creationId="{80303414-E7F9-4BDE-B2CE-D9B609172F37}"/>
          </ac:spMkLst>
        </pc:spChg>
        <pc:picChg chg="add mod">
          <ac:chgData name="Livingstone, Bethany" userId="5c459d58-b0a4-46c7-9098-0dbe39317df8" providerId="ADAL" clId="{869F092B-0896-41B9-A74F-C5DC0A628F3C}" dt="2022-03-30T17:31:54.669" v="239" actId="1076"/>
          <ac:picMkLst>
            <pc:docMk/>
            <pc:sldMk cId="2539784387" sldId="265"/>
            <ac:picMk id="5" creationId="{3B4F3881-8F0C-4B36-8553-E3099FCD8950}"/>
          </ac:picMkLst>
        </pc:picChg>
        <pc:picChg chg="add del mod">
          <ac:chgData name="Livingstone, Bethany" userId="5c459d58-b0a4-46c7-9098-0dbe39317df8" providerId="ADAL" clId="{869F092B-0896-41B9-A74F-C5DC0A628F3C}" dt="2022-04-01T11:43:56.808" v="515"/>
          <ac:picMkLst>
            <pc:docMk/>
            <pc:sldMk cId="2539784387" sldId="265"/>
            <ac:picMk id="5" creationId="{5D29FE8B-0301-4CD6-8788-78EA1912E29F}"/>
          </ac:picMkLst>
        </pc:picChg>
        <pc:picChg chg="add mod modCrop">
          <ac:chgData name="Livingstone, Bethany" userId="5c459d58-b0a4-46c7-9098-0dbe39317df8" providerId="ADAL" clId="{869F092B-0896-41B9-A74F-C5DC0A628F3C}" dt="2022-04-01T10:35:52.697" v="402" actId="1076"/>
          <ac:picMkLst>
            <pc:docMk/>
            <pc:sldMk cId="2539784387" sldId="265"/>
            <ac:picMk id="6" creationId="{8A651156-197C-4D04-81E0-51A58A5E373F}"/>
          </ac:picMkLst>
        </pc:picChg>
        <pc:picChg chg="add del mod">
          <ac:chgData name="Livingstone, Bethany" userId="5c459d58-b0a4-46c7-9098-0dbe39317df8" providerId="ADAL" clId="{869F092B-0896-41B9-A74F-C5DC0A628F3C}" dt="2022-04-01T11:45:39.806" v="517"/>
          <ac:picMkLst>
            <pc:docMk/>
            <pc:sldMk cId="2539784387" sldId="265"/>
            <ac:picMk id="7" creationId="{CD419D3D-DEED-4305-A05C-FD260F91FB92}"/>
          </ac:picMkLst>
        </pc:picChg>
        <pc:picChg chg="add del mod modCrop">
          <ac:chgData name="Livingstone, Bethany" userId="5c459d58-b0a4-46c7-9098-0dbe39317df8" providerId="ADAL" clId="{869F092B-0896-41B9-A74F-C5DC0A628F3C}" dt="2022-04-01T10:22:52.946" v="304" actId="478"/>
          <ac:picMkLst>
            <pc:docMk/>
            <pc:sldMk cId="2539784387" sldId="265"/>
            <ac:picMk id="8" creationId="{85AD184D-39D7-442C-8AFB-EBEFA15D45A9}"/>
          </ac:picMkLst>
        </pc:picChg>
        <pc:picChg chg="add del mod">
          <ac:chgData name="Livingstone, Bethany" userId="5c459d58-b0a4-46c7-9098-0dbe39317df8" providerId="ADAL" clId="{869F092B-0896-41B9-A74F-C5DC0A628F3C}" dt="2022-04-01T11:45:53.268" v="519"/>
          <ac:picMkLst>
            <pc:docMk/>
            <pc:sldMk cId="2539784387" sldId="265"/>
            <ac:picMk id="8" creationId="{A64910B1-BE98-4EA5-A745-BF611D5B9581}"/>
          </ac:picMkLst>
        </pc:picChg>
        <pc:picChg chg="add del mod">
          <ac:chgData name="Livingstone, Bethany" userId="5c459d58-b0a4-46c7-9098-0dbe39317df8" providerId="ADAL" clId="{869F092B-0896-41B9-A74F-C5DC0A628F3C}" dt="2022-04-01T11:46:24.132" v="521"/>
          <ac:picMkLst>
            <pc:docMk/>
            <pc:sldMk cId="2539784387" sldId="265"/>
            <ac:picMk id="9" creationId="{03E2ECA1-62CD-47E9-B0DE-1C5E156B4688}"/>
          </ac:picMkLst>
        </pc:picChg>
        <pc:picChg chg="add mod modCrop">
          <ac:chgData name="Livingstone, Bethany" userId="5c459d58-b0a4-46c7-9098-0dbe39317df8" providerId="ADAL" clId="{869F092B-0896-41B9-A74F-C5DC0A628F3C}" dt="2022-04-01T10:35:04.441" v="392" actId="1076"/>
          <ac:picMkLst>
            <pc:docMk/>
            <pc:sldMk cId="2539784387" sldId="265"/>
            <ac:picMk id="10" creationId="{55046B6C-4214-492E-8E98-037395345192}"/>
          </ac:picMkLst>
        </pc:picChg>
        <pc:picChg chg="add del mod">
          <ac:chgData name="Livingstone, Bethany" userId="5c459d58-b0a4-46c7-9098-0dbe39317df8" providerId="ADAL" clId="{869F092B-0896-41B9-A74F-C5DC0A628F3C}" dt="2022-04-01T11:46:40.212" v="523"/>
          <ac:picMkLst>
            <pc:docMk/>
            <pc:sldMk cId="2539784387" sldId="265"/>
            <ac:picMk id="11" creationId="{D0DEE872-AAA1-475C-B77B-F45E12B91C7B}"/>
          </ac:picMkLst>
        </pc:picChg>
        <pc:picChg chg="add del mod">
          <ac:chgData name="Livingstone, Bethany" userId="5c459d58-b0a4-46c7-9098-0dbe39317df8" providerId="ADAL" clId="{869F092B-0896-41B9-A74F-C5DC0A628F3C}" dt="2022-04-01T10:21:47.632" v="289" actId="478"/>
          <ac:picMkLst>
            <pc:docMk/>
            <pc:sldMk cId="2539784387" sldId="265"/>
            <ac:picMk id="12" creationId="{D0EFBCC4-8D3E-4D1C-B130-374347F43DCA}"/>
          </ac:picMkLst>
        </pc:picChg>
        <pc:picChg chg="add del mod">
          <ac:chgData name="Livingstone, Bethany" userId="5c459d58-b0a4-46c7-9098-0dbe39317df8" providerId="ADAL" clId="{869F092B-0896-41B9-A74F-C5DC0A628F3C}" dt="2022-04-01T11:47:17.622" v="525"/>
          <ac:picMkLst>
            <pc:docMk/>
            <pc:sldMk cId="2539784387" sldId="265"/>
            <ac:picMk id="12" creationId="{EF1CDFEC-EA3C-4BC6-9C05-D40F0DF28CF2}"/>
          </ac:picMkLst>
        </pc:picChg>
        <pc:picChg chg="add del mod">
          <ac:chgData name="Livingstone, Bethany" userId="5c459d58-b0a4-46c7-9098-0dbe39317df8" providerId="ADAL" clId="{869F092B-0896-41B9-A74F-C5DC0A628F3C}" dt="2022-04-01T11:49:40.322" v="527"/>
          <ac:picMkLst>
            <pc:docMk/>
            <pc:sldMk cId="2539784387" sldId="265"/>
            <ac:picMk id="13" creationId="{ED30954C-312B-4764-9A15-4D29500013A2}"/>
          </ac:picMkLst>
        </pc:picChg>
        <pc:picChg chg="add mod modCrop">
          <ac:chgData name="Livingstone, Bethany" userId="5c459d58-b0a4-46c7-9098-0dbe39317df8" providerId="ADAL" clId="{869F092B-0896-41B9-A74F-C5DC0A628F3C}" dt="2022-04-01T10:36:32.757" v="405" actId="1076"/>
          <ac:picMkLst>
            <pc:docMk/>
            <pc:sldMk cId="2539784387" sldId="265"/>
            <ac:picMk id="14" creationId="{46A5ABE2-0AB3-496F-AF67-2A1EB56FB19D}"/>
          </ac:picMkLst>
        </pc:picChg>
        <pc:picChg chg="add del mod">
          <ac:chgData name="Livingstone, Bethany" userId="5c459d58-b0a4-46c7-9098-0dbe39317df8" providerId="ADAL" clId="{869F092B-0896-41B9-A74F-C5DC0A628F3C}" dt="2022-04-01T11:50:42.016" v="529"/>
          <ac:picMkLst>
            <pc:docMk/>
            <pc:sldMk cId="2539784387" sldId="265"/>
            <ac:picMk id="15" creationId="{1B85145D-2881-4DF4-99B9-F995931A745B}"/>
          </ac:picMkLst>
        </pc:picChg>
        <pc:picChg chg="add mod modCrop">
          <ac:chgData name="Livingstone, Bethany" userId="5c459d58-b0a4-46c7-9098-0dbe39317df8" providerId="ADAL" clId="{869F092B-0896-41B9-A74F-C5DC0A628F3C}" dt="2022-04-01T10:36:05.871" v="404" actId="1076"/>
          <ac:picMkLst>
            <pc:docMk/>
            <pc:sldMk cId="2539784387" sldId="265"/>
            <ac:picMk id="16" creationId="{02699289-C82F-47DB-93EE-2283CB01487E}"/>
          </ac:picMkLst>
        </pc:picChg>
        <pc:picChg chg="add del mod">
          <ac:chgData name="Livingstone, Bethany" userId="5c459d58-b0a4-46c7-9098-0dbe39317df8" providerId="ADAL" clId="{869F092B-0896-41B9-A74F-C5DC0A628F3C}" dt="2022-04-01T11:54:35.153" v="916"/>
          <ac:picMkLst>
            <pc:docMk/>
            <pc:sldMk cId="2539784387" sldId="265"/>
            <ac:picMk id="17" creationId="{6DAF6151-FD50-4834-9C11-DDEB9D34A1D8}"/>
          </ac:picMkLst>
        </pc:picChg>
        <pc:picChg chg="add del mod">
          <ac:chgData name="Livingstone, Bethany" userId="5c459d58-b0a4-46c7-9098-0dbe39317df8" providerId="ADAL" clId="{869F092B-0896-41B9-A74F-C5DC0A628F3C}" dt="2022-04-01T10:24:52.834" v="327" actId="478"/>
          <ac:picMkLst>
            <pc:docMk/>
            <pc:sldMk cId="2539784387" sldId="265"/>
            <ac:picMk id="18" creationId="{3A57B975-82C3-4A3D-A46A-6B43FF472A0D}"/>
          </ac:picMkLst>
        </pc:picChg>
        <pc:picChg chg="add del mod">
          <ac:chgData name="Livingstone, Bethany" userId="5c459d58-b0a4-46c7-9098-0dbe39317df8" providerId="ADAL" clId="{869F092B-0896-41B9-A74F-C5DC0A628F3C}" dt="2022-04-01T11:55:01.431" v="918"/>
          <ac:picMkLst>
            <pc:docMk/>
            <pc:sldMk cId="2539784387" sldId="265"/>
            <ac:picMk id="18" creationId="{B8FE6B08-C65E-4D99-A714-32491CFC00CE}"/>
          </ac:picMkLst>
        </pc:picChg>
        <pc:picChg chg="add del mod">
          <ac:chgData name="Livingstone, Bethany" userId="5c459d58-b0a4-46c7-9098-0dbe39317df8" providerId="ADAL" clId="{869F092B-0896-41B9-A74F-C5DC0A628F3C}" dt="2022-04-01T11:56:13.331" v="920"/>
          <ac:picMkLst>
            <pc:docMk/>
            <pc:sldMk cId="2539784387" sldId="265"/>
            <ac:picMk id="19" creationId="{EC9FC768-033D-4149-8361-3ECADCAFA110}"/>
          </ac:picMkLst>
        </pc:picChg>
        <pc:picChg chg="add mod">
          <ac:chgData name="Livingstone, Bethany" userId="5c459d58-b0a4-46c7-9098-0dbe39317df8" providerId="ADAL" clId="{869F092B-0896-41B9-A74F-C5DC0A628F3C}" dt="2022-04-01T11:56:59.324" v="921"/>
          <ac:picMkLst>
            <pc:docMk/>
            <pc:sldMk cId="2539784387" sldId="265"/>
            <ac:picMk id="20" creationId="{D2C471BC-37FF-4963-84A9-025826837CC0}"/>
          </ac:picMkLst>
        </pc:picChg>
        <pc:picChg chg="add del mod">
          <ac:chgData name="Livingstone, Bethany" userId="5c459d58-b0a4-46c7-9098-0dbe39317df8" providerId="ADAL" clId="{869F092B-0896-41B9-A74F-C5DC0A628F3C}" dt="2022-04-01T10:24:33.130" v="326" actId="478"/>
          <ac:picMkLst>
            <pc:docMk/>
            <pc:sldMk cId="2539784387" sldId="265"/>
            <ac:picMk id="20" creationId="{E0BF9D0C-B984-4611-BDDF-5872C2CEB0A5}"/>
          </ac:picMkLst>
        </pc:picChg>
        <pc:picChg chg="add del mod modCrop">
          <ac:chgData name="Livingstone, Bethany" userId="5c459d58-b0a4-46c7-9098-0dbe39317df8" providerId="ADAL" clId="{869F092B-0896-41B9-A74F-C5DC0A628F3C}" dt="2022-04-01T10:25:35.332" v="335" actId="478"/>
          <ac:picMkLst>
            <pc:docMk/>
            <pc:sldMk cId="2539784387" sldId="265"/>
            <ac:picMk id="22" creationId="{267AEF40-F552-4DC7-8A15-6799DFDFDCB8}"/>
          </ac:picMkLst>
        </pc:picChg>
        <pc:picChg chg="add mod modCrop">
          <ac:chgData name="Livingstone, Bethany" userId="5c459d58-b0a4-46c7-9098-0dbe39317df8" providerId="ADAL" clId="{869F092B-0896-41B9-A74F-C5DC0A628F3C}" dt="2022-04-01T10:35:43.873" v="401" actId="1076"/>
          <ac:picMkLst>
            <pc:docMk/>
            <pc:sldMk cId="2539784387" sldId="265"/>
            <ac:picMk id="24" creationId="{9EC2AE60-0A9B-4E56-BD38-50CAEC56A69F}"/>
          </ac:picMkLst>
        </pc:picChg>
        <pc:picChg chg="add del mod">
          <ac:chgData name="Livingstone, Bethany" userId="5c459d58-b0a4-46c7-9098-0dbe39317df8" providerId="ADAL" clId="{869F092B-0896-41B9-A74F-C5DC0A628F3C}" dt="2022-04-01T10:25:44.762" v="337" actId="478"/>
          <ac:picMkLst>
            <pc:docMk/>
            <pc:sldMk cId="2539784387" sldId="265"/>
            <ac:picMk id="26" creationId="{33B32BB8-06AF-4D16-A1A0-D3E8F44497E2}"/>
          </ac:picMkLst>
        </pc:picChg>
        <pc:picChg chg="add mod modCrop">
          <ac:chgData name="Livingstone, Bethany" userId="5c459d58-b0a4-46c7-9098-0dbe39317df8" providerId="ADAL" clId="{869F092B-0896-41B9-A74F-C5DC0A628F3C}" dt="2022-04-01T10:35:11.053" v="395" actId="1076"/>
          <ac:picMkLst>
            <pc:docMk/>
            <pc:sldMk cId="2539784387" sldId="265"/>
            <ac:picMk id="28" creationId="{C63FC480-71F2-4DE1-B75E-FD93E911B5D6}"/>
          </ac:picMkLst>
        </pc:picChg>
        <pc:picChg chg="add del mod">
          <ac:chgData name="Livingstone, Bethany" userId="5c459d58-b0a4-46c7-9098-0dbe39317df8" providerId="ADAL" clId="{869F092B-0896-41B9-A74F-C5DC0A628F3C}" dt="2022-04-01T10:23:28.107" v="312" actId="478"/>
          <ac:picMkLst>
            <pc:docMk/>
            <pc:sldMk cId="2539784387" sldId="265"/>
            <ac:picMk id="30" creationId="{3E0F47F0-CE89-469E-ADE1-1057A76C7C53}"/>
          </ac:picMkLst>
        </pc:picChg>
      </pc:sldChg>
      <pc:sldChg chg="modSp mod">
        <pc:chgData name="Livingstone, Bethany" userId="5c459d58-b0a4-46c7-9098-0dbe39317df8" providerId="ADAL" clId="{869F092B-0896-41B9-A74F-C5DC0A628F3C}" dt="2022-03-30T17:30:11.546" v="236" actId="313"/>
        <pc:sldMkLst>
          <pc:docMk/>
          <pc:sldMk cId="1970097421" sldId="270"/>
        </pc:sldMkLst>
        <pc:spChg chg="mod">
          <ac:chgData name="Livingstone, Bethany" userId="5c459d58-b0a4-46c7-9098-0dbe39317df8" providerId="ADAL" clId="{869F092B-0896-41B9-A74F-C5DC0A628F3C}" dt="2022-03-30T17:30:11.546" v="236" actId="313"/>
          <ac:spMkLst>
            <pc:docMk/>
            <pc:sldMk cId="1970097421" sldId="270"/>
            <ac:spMk id="3" creationId="{9B411570-F55B-177F-82CB-0045AD043EDB}"/>
          </ac:spMkLst>
        </pc:spChg>
      </pc:sldChg>
      <pc:sldChg chg="addSp delSp modSp mod modTransition addAnim delAnim modAnim">
        <pc:chgData name="Livingstone, Bethany" userId="5c459d58-b0a4-46c7-9098-0dbe39317df8" providerId="ADAL" clId="{869F092B-0896-41B9-A74F-C5DC0A628F3C}" dt="2022-04-01T12:46:23.949" v="952"/>
        <pc:sldMkLst>
          <pc:docMk/>
          <pc:sldMk cId="538512208" sldId="271"/>
        </pc:sldMkLst>
        <pc:spChg chg="del">
          <ac:chgData name="Livingstone, Bethany" userId="5c459d58-b0a4-46c7-9098-0dbe39317df8" providerId="ADAL" clId="{869F092B-0896-41B9-A74F-C5DC0A628F3C}" dt="2022-04-01T10:40:50.608" v="408" actId="478"/>
          <ac:spMkLst>
            <pc:docMk/>
            <pc:sldMk cId="538512208" sldId="271"/>
            <ac:spMk id="3" creationId="{257B5924-1D59-AD63-2EF5-EAC72B83A3F6}"/>
          </ac:spMkLst>
        </pc:spChg>
        <pc:spChg chg="add del mod">
          <ac:chgData name="Livingstone, Bethany" userId="5c459d58-b0a4-46c7-9098-0dbe39317df8" providerId="ADAL" clId="{869F092B-0896-41B9-A74F-C5DC0A628F3C}" dt="2022-04-01T10:40:54.166" v="409" actId="478"/>
          <ac:spMkLst>
            <pc:docMk/>
            <pc:sldMk cId="538512208" sldId="271"/>
            <ac:spMk id="7" creationId="{19FA4D9C-62F1-4C96-8797-4BBF2480EE3F}"/>
          </ac:spMkLst>
        </pc:spChg>
        <pc:picChg chg="add del mod">
          <ac:chgData name="Livingstone, Bethany" userId="5c459d58-b0a4-46c7-9098-0dbe39317df8" providerId="ADAL" clId="{869F092B-0896-41B9-A74F-C5DC0A628F3C}" dt="2022-04-01T11:42:55.113" v="513" actId="478"/>
          <ac:picMkLst>
            <pc:docMk/>
            <pc:sldMk cId="538512208" sldId="271"/>
            <ac:picMk id="3" creationId="{F774E4BF-EE77-4F8C-B7C1-96CE506531E6}"/>
          </ac:picMkLst>
        </pc:picChg>
        <pc:picChg chg="add del mod">
          <ac:chgData name="Livingstone, Bethany" userId="5c459d58-b0a4-46c7-9098-0dbe39317df8" providerId="ADAL" clId="{869F092B-0896-41B9-A74F-C5DC0A628F3C}" dt="2022-04-01T11:42:49.886" v="511" actId="478"/>
          <ac:picMkLst>
            <pc:docMk/>
            <pc:sldMk cId="538512208" sldId="271"/>
            <ac:picMk id="5" creationId="{59C98964-E756-43B0-ABB4-DB1CF21CB635}"/>
          </ac:picMkLst>
        </pc:picChg>
        <pc:picChg chg="add del mod">
          <ac:chgData name="Livingstone, Bethany" userId="5c459d58-b0a4-46c7-9098-0dbe39317df8" providerId="ADAL" clId="{869F092B-0896-41B9-A74F-C5DC0A628F3C}" dt="2022-04-01T12:01:20.161" v="928"/>
          <ac:picMkLst>
            <pc:docMk/>
            <pc:sldMk cId="538512208" sldId="271"/>
            <ac:picMk id="6" creationId="{4278B672-6DDD-4D98-948C-141769A0EFEE}"/>
          </ac:picMkLst>
        </pc:picChg>
        <pc:picChg chg="add del mod">
          <ac:chgData name="Livingstone, Bethany" userId="5c459d58-b0a4-46c7-9098-0dbe39317df8" providerId="ADAL" clId="{869F092B-0896-41B9-A74F-C5DC0A628F3C}" dt="2022-04-01T12:01:33.021" v="930"/>
          <ac:picMkLst>
            <pc:docMk/>
            <pc:sldMk cId="538512208" sldId="271"/>
            <ac:picMk id="7" creationId="{32CF1507-6203-4167-97FE-6E76B14653E7}"/>
          </ac:picMkLst>
        </pc:picChg>
        <pc:picChg chg="add mod">
          <ac:chgData name="Livingstone, Bethany" userId="5c459d58-b0a4-46c7-9098-0dbe39317df8" providerId="ADAL" clId="{869F092B-0896-41B9-A74F-C5DC0A628F3C}" dt="2022-04-01T12:01:46.967" v="931"/>
          <ac:picMkLst>
            <pc:docMk/>
            <pc:sldMk cId="538512208" sldId="271"/>
            <ac:picMk id="8" creationId="{3F10834B-67AD-442D-9D36-FE4D21A37987}"/>
          </ac:picMkLst>
        </pc:picChg>
      </pc:sldChg>
      <pc:sldChg chg="modSp mod">
        <pc:chgData name="Livingstone, Bethany" userId="5c459d58-b0a4-46c7-9098-0dbe39317df8" providerId="ADAL" clId="{869F092B-0896-41B9-A74F-C5DC0A628F3C}" dt="2022-04-01T14:08:34.041" v="1034" actId="20577"/>
        <pc:sldMkLst>
          <pc:docMk/>
          <pc:sldMk cId="2592552458" sldId="281"/>
        </pc:sldMkLst>
        <pc:graphicFrameChg chg="modGraphic">
          <ac:chgData name="Livingstone, Bethany" userId="5c459d58-b0a4-46c7-9098-0dbe39317df8" providerId="ADAL" clId="{869F092B-0896-41B9-A74F-C5DC0A628F3C}" dt="2022-04-01T14:08:34.041" v="1034" actId="20577"/>
          <ac:graphicFrameMkLst>
            <pc:docMk/>
            <pc:sldMk cId="2592552458" sldId="281"/>
            <ac:graphicFrameMk id="4" creationId="{ED677D99-EF4F-4FCE-B7B6-E8E39F219506}"/>
          </ac:graphicFrameMkLst>
        </pc:graphicFrameChg>
        <pc:graphicFrameChg chg="modGraphic">
          <ac:chgData name="Livingstone, Bethany" userId="5c459d58-b0a4-46c7-9098-0dbe39317df8" providerId="ADAL" clId="{869F092B-0896-41B9-A74F-C5DC0A628F3C}" dt="2022-04-01T13:23:01.035" v="1025" actId="20577"/>
          <ac:graphicFrameMkLst>
            <pc:docMk/>
            <pc:sldMk cId="2592552458" sldId="281"/>
            <ac:graphicFrameMk id="5" creationId="{9B6BEA2D-786A-4FB1-BDBE-17AFAE997985}"/>
          </ac:graphicFrameMkLst>
        </pc:graphicFrameChg>
      </pc:sldChg>
    </pc:docChg>
  </pc:docChgLst>
  <pc:docChgLst>
    <pc:chgData name="Ojuoko, Seun" userId="S::zo12@hw.ac.uk::d2d2d276-383c-45f1-899b-39ebbeacfd56" providerId="AD" clId="Web-{647BBF82-3FEC-411F-8CB7-CD3EB3F752EC}"/>
    <pc:docChg chg="modSld">
      <pc:chgData name="Ojuoko, Seun" userId="S::zo12@hw.ac.uk::d2d2d276-383c-45f1-899b-39ebbeacfd56" providerId="AD" clId="Web-{647BBF82-3FEC-411F-8CB7-CD3EB3F752EC}" dt="2022-03-31T18:07:05.695" v="11" actId="20577"/>
      <pc:docMkLst>
        <pc:docMk/>
      </pc:docMkLst>
      <pc:sldChg chg="addSp delSp modSp mod setBg setClrOvrMap">
        <pc:chgData name="Ojuoko, Seun" userId="S::zo12@hw.ac.uk::d2d2d276-383c-45f1-899b-39ebbeacfd56" providerId="AD" clId="Web-{647BBF82-3FEC-411F-8CB7-CD3EB3F752EC}" dt="2022-03-31T18:07:05.695" v="11" actId="20577"/>
        <pc:sldMkLst>
          <pc:docMk/>
          <pc:sldMk cId="2374654768" sldId="263"/>
        </pc:sldMkLst>
        <pc:spChg chg="mod">
          <ac:chgData name="Ojuoko, Seun" userId="S::zo12@hw.ac.uk::d2d2d276-383c-45f1-899b-39ebbeacfd56" providerId="AD" clId="Web-{647BBF82-3FEC-411F-8CB7-CD3EB3F752EC}" dt="2022-03-31T18:05:03.330" v="4"/>
          <ac:spMkLst>
            <pc:docMk/>
            <pc:sldMk cId="2374654768" sldId="263"/>
            <ac:spMk id="2" creationId="{56BEEABE-20D2-45B7-A85F-F8DE536A5D1B}"/>
          </ac:spMkLst>
        </pc:spChg>
        <pc:spChg chg="mod">
          <ac:chgData name="Ojuoko, Seun" userId="S::zo12@hw.ac.uk::d2d2d276-383c-45f1-899b-39ebbeacfd56" providerId="AD" clId="Web-{647BBF82-3FEC-411F-8CB7-CD3EB3F752EC}" dt="2022-03-31T18:07:05.695" v="11" actId="20577"/>
          <ac:spMkLst>
            <pc:docMk/>
            <pc:sldMk cId="2374654768" sldId="263"/>
            <ac:spMk id="3" creationId="{CA4E3CAB-03F2-42B5-83EA-120445087C56}"/>
          </ac:spMkLst>
        </pc:spChg>
        <pc:spChg chg="mod ord">
          <ac:chgData name="Ojuoko, Seun" userId="S::zo12@hw.ac.uk::d2d2d276-383c-45f1-899b-39ebbeacfd56" providerId="AD" clId="Web-{647BBF82-3FEC-411F-8CB7-CD3EB3F752EC}" dt="2022-03-31T18:05:03.330" v="4"/>
          <ac:spMkLst>
            <pc:docMk/>
            <pc:sldMk cId="2374654768" sldId="263"/>
            <ac:spMk id="5" creationId="{0567F60A-F1C9-AD3F-6DDF-07EE0D552F86}"/>
          </ac:spMkLst>
        </pc:spChg>
        <pc:spChg chg="add del">
          <ac:chgData name="Ojuoko, Seun" userId="S::zo12@hw.ac.uk::d2d2d276-383c-45f1-899b-39ebbeacfd56" providerId="AD" clId="Web-{647BBF82-3FEC-411F-8CB7-CD3EB3F752EC}" dt="2022-03-31T18:05:03.330" v="4"/>
          <ac:spMkLst>
            <pc:docMk/>
            <pc:sldMk cId="2374654768" sldId="263"/>
            <ac:spMk id="9" creationId="{3BCB5F6A-9EB0-40B0-9D13-3023E9A20508}"/>
          </ac:spMkLst>
        </pc:spChg>
        <pc:spChg chg="add">
          <ac:chgData name="Ojuoko, Seun" userId="S::zo12@hw.ac.uk::d2d2d276-383c-45f1-899b-39ebbeacfd56" providerId="AD" clId="Web-{647BBF82-3FEC-411F-8CB7-CD3EB3F752EC}" dt="2022-03-31T18:05:03.330" v="4"/>
          <ac:spMkLst>
            <pc:docMk/>
            <pc:sldMk cId="2374654768" sldId="263"/>
            <ac:spMk id="14" creationId="{9F4444CE-BC8D-4D61-B303-4C05614E62AB}"/>
          </ac:spMkLst>
        </pc:spChg>
        <pc:spChg chg="add">
          <ac:chgData name="Ojuoko, Seun" userId="S::zo12@hw.ac.uk::d2d2d276-383c-45f1-899b-39ebbeacfd56" providerId="AD" clId="Web-{647BBF82-3FEC-411F-8CB7-CD3EB3F752EC}" dt="2022-03-31T18:05:03.330" v="4"/>
          <ac:spMkLst>
            <pc:docMk/>
            <pc:sldMk cId="2374654768" sldId="263"/>
            <ac:spMk id="16" creationId="{62423CA5-E2E1-4789-B759-9906C1C94063}"/>
          </ac:spMkLst>
        </pc:spChg>
        <pc:spChg chg="add">
          <ac:chgData name="Ojuoko, Seun" userId="S::zo12@hw.ac.uk::d2d2d276-383c-45f1-899b-39ebbeacfd56" providerId="AD" clId="Web-{647BBF82-3FEC-411F-8CB7-CD3EB3F752EC}" dt="2022-03-31T18:05:03.330" v="4"/>
          <ac:spMkLst>
            <pc:docMk/>
            <pc:sldMk cId="2374654768" sldId="263"/>
            <ac:spMk id="18" creationId="{73772B81-181F-48B7-8826-4D9686D15DF5}"/>
          </ac:spMkLst>
        </pc:spChg>
        <pc:spChg chg="add">
          <ac:chgData name="Ojuoko, Seun" userId="S::zo12@hw.ac.uk::d2d2d276-383c-45f1-899b-39ebbeacfd56" providerId="AD" clId="Web-{647BBF82-3FEC-411F-8CB7-CD3EB3F752EC}" dt="2022-03-31T18:05:03.330" v="4"/>
          <ac:spMkLst>
            <pc:docMk/>
            <pc:sldMk cId="2374654768" sldId="263"/>
            <ac:spMk id="20" creationId="{B2205F6E-03C6-4E92-877C-E2482F6599AA}"/>
          </ac:spMkLst>
        </pc:spChg>
        <pc:picChg chg="del">
          <ac:chgData name="Ojuoko, Seun" userId="S::zo12@hw.ac.uk::d2d2d276-383c-45f1-899b-39ebbeacfd56" providerId="AD" clId="Web-{647BBF82-3FEC-411F-8CB7-CD3EB3F752EC}" dt="2022-03-31T18:04:42.235" v="0"/>
          <ac:picMkLst>
            <pc:docMk/>
            <pc:sldMk cId="2374654768" sldId="263"/>
            <ac:picMk id="4" creationId="{626B05C8-0D30-80C1-8D77-DBEF04262E05}"/>
          </ac:picMkLst>
        </pc:picChg>
        <pc:picChg chg="add mod">
          <ac:chgData name="Ojuoko, Seun" userId="S::zo12@hw.ac.uk::d2d2d276-383c-45f1-899b-39ebbeacfd56" providerId="AD" clId="Web-{647BBF82-3FEC-411F-8CB7-CD3EB3F752EC}" dt="2022-03-31T18:05:03.330" v="4"/>
          <ac:picMkLst>
            <pc:docMk/>
            <pc:sldMk cId="2374654768" sldId="263"/>
            <ac:picMk id="6" creationId="{7E23C9A6-2138-07EC-2FF4-81928E0E5A29}"/>
          </ac:picMkLst>
        </pc:picChg>
      </pc:sldChg>
    </pc:docChg>
  </pc:docChgLst>
  <pc:docChgLst>
    <pc:chgData name="Livingstone, Bethany" userId="S::bll3@hw.ac.uk::5c459d58-b0a4-46c7-9098-0dbe39317df8" providerId="AD" clId="Web-{90F73BBD-F599-4247-8AEC-93D72710D9D6}"/>
    <pc:docChg chg="modSld sldOrd">
      <pc:chgData name="Livingstone, Bethany" userId="S::bll3@hw.ac.uk::5c459d58-b0a4-46c7-9098-0dbe39317df8" providerId="AD" clId="Web-{90F73BBD-F599-4247-8AEC-93D72710D9D6}" dt="2022-03-31T16:22:05.716" v="370"/>
      <pc:docMkLst>
        <pc:docMk/>
      </pc:docMkLst>
      <pc:sldChg chg="addSp delSp modSp">
        <pc:chgData name="Livingstone, Bethany" userId="S::bll3@hw.ac.uk::5c459d58-b0a4-46c7-9098-0dbe39317df8" providerId="AD" clId="Web-{90F73BBD-F599-4247-8AEC-93D72710D9D6}" dt="2022-03-31T16:22:05.716" v="370"/>
        <pc:sldMkLst>
          <pc:docMk/>
          <pc:sldMk cId="1539007224" sldId="259"/>
        </pc:sldMkLst>
        <pc:spChg chg="add del mod">
          <ac:chgData name="Livingstone, Bethany" userId="S::bll3@hw.ac.uk::5c459d58-b0a4-46c7-9098-0dbe39317df8" providerId="AD" clId="Web-{90F73BBD-F599-4247-8AEC-93D72710D9D6}" dt="2022-03-31T16:22:05.716" v="370"/>
          <ac:spMkLst>
            <pc:docMk/>
            <pc:sldMk cId="1539007224" sldId="259"/>
            <ac:spMk id="4" creationId="{2A129E4A-675F-6340-2079-8082D7840E64}"/>
          </ac:spMkLst>
        </pc:spChg>
      </pc:sldChg>
      <pc:sldChg chg="delSp modSp delAnim">
        <pc:chgData name="Livingstone, Bethany" userId="S::bll3@hw.ac.uk::5c459d58-b0a4-46c7-9098-0dbe39317df8" providerId="AD" clId="Web-{90F73BBD-F599-4247-8AEC-93D72710D9D6}" dt="2022-03-31T16:21:03.680" v="368" actId="20577"/>
        <pc:sldMkLst>
          <pc:docMk/>
          <pc:sldMk cId="2539784387" sldId="265"/>
        </pc:sldMkLst>
        <pc:spChg chg="mod">
          <ac:chgData name="Livingstone, Bethany" userId="S::bll3@hw.ac.uk::5c459d58-b0a4-46c7-9098-0dbe39317df8" providerId="AD" clId="Web-{90F73BBD-F599-4247-8AEC-93D72710D9D6}" dt="2022-03-31T16:21:03.680" v="368" actId="20577"/>
          <ac:spMkLst>
            <pc:docMk/>
            <pc:sldMk cId="2539784387" sldId="265"/>
            <ac:spMk id="3" creationId="{80303414-E7F9-4BDE-B2CE-D9B609172F37}"/>
          </ac:spMkLst>
        </pc:spChg>
        <pc:picChg chg="del mod">
          <ac:chgData name="Livingstone, Bethany" userId="S::bll3@hw.ac.uk::5c459d58-b0a4-46c7-9098-0dbe39317df8" providerId="AD" clId="Web-{90F73BBD-F599-4247-8AEC-93D72710D9D6}" dt="2022-03-31T16:17:40.053" v="356"/>
          <ac:picMkLst>
            <pc:docMk/>
            <pc:sldMk cId="2539784387" sldId="265"/>
            <ac:picMk id="5" creationId="{3B4F3881-8F0C-4B36-8553-E3099FCD8950}"/>
          </ac:picMkLst>
        </pc:picChg>
      </pc:sldChg>
      <pc:sldChg chg="modSp ord">
        <pc:chgData name="Livingstone, Bethany" userId="S::bll3@hw.ac.uk::5c459d58-b0a4-46c7-9098-0dbe39317df8" providerId="AD" clId="Web-{90F73BBD-F599-4247-8AEC-93D72710D9D6}" dt="2022-03-31T16:15:34.608" v="335" actId="20577"/>
        <pc:sldMkLst>
          <pc:docMk/>
          <pc:sldMk cId="1970097421" sldId="270"/>
        </pc:sldMkLst>
        <pc:spChg chg="mod">
          <ac:chgData name="Livingstone, Bethany" userId="S::bll3@hw.ac.uk::5c459d58-b0a4-46c7-9098-0dbe39317df8" providerId="AD" clId="Web-{90F73BBD-F599-4247-8AEC-93D72710D9D6}" dt="2022-03-31T16:15:34.608" v="335" actId="20577"/>
          <ac:spMkLst>
            <pc:docMk/>
            <pc:sldMk cId="1970097421" sldId="270"/>
            <ac:spMk id="3" creationId="{9B411570-F55B-177F-82CB-0045AD043EDB}"/>
          </ac:spMkLst>
        </pc:spChg>
      </pc:sldChg>
      <pc:sldChg chg="modSp">
        <pc:chgData name="Livingstone, Bethany" userId="S::bll3@hw.ac.uk::5c459d58-b0a4-46c7-9098-0dbe39317df8" providerId="AD" clId="Web-{90F73BBD-F599-4247-8AEC-93D72710D9D6}" dt="2022-03-31T16:16:05.125" v="355" actId="20577"/>
        <pc:sldMkLst>
          <pc:docMk/>
          <pc:sldMk cId="538512208" sldId="271"/>
        </pc:sldMkLst>
        <pc:spChg chg="mod">
          <ac:chgData name="Livingstone, Bethany" userId="S::bll3@hw.ac.uk::5c459d58-b0a4-46c7-9098-0dbe39317df8" providerId="AD" clId="Web-{90F73BBD-F599-4247-8AEC-93D72710D9D6}" dt="2022-03-31T16:11:13.028" v="325" actId="20577"/>
          <ac:spMkLst>
            <pc:docMk/>
            <pc:sldMk cId="538512208" sldId="271"/>
            <ac:spMk id="2" creationId="{729D17BB-CC3E-697E-98E0-CBDACC7D1577}"/>
          </ac:spMkLst>
        </pc:spChg>
        <pc:spChg chg="mod">
          <ac:chgData name="Livingstone, Bethany" userId="S::bll3@hw.ac.uk::5c459d58-b0a4-46c7-9098-0dbe39317df8" providerId="AD" clId="Web-{90F73BBD-F599-4247-8AEC-93D72710D9D6}" dt="2022-03-31T16:16:05.125" v="355" actId="20577"/>
          <ac:spMkLst>
            <pc:docMk/>
            <pc:sldMk cId="538512208" sldId="271"/>
            <ac:spMk id="3" creationId="{257B5924-1D59-AD63-2EF5-EAC72B83A3F6}"/>
          </ac:spMkLst>
        </pc:spChg>
      </pc:sldChg>
    </pc:docChg>
  </pc:docChgLst>
  <pc:docChgLst>
    <pc:chgData name="Jannin, Sylvain" userId="S::scpj2000@hw.ac.uk::98914a15-4cd3-48b1-8cac-108e3124e87b" providerId="AD" clId="Web-{4030FE83-5784-4C13-9BE1-33F2E09D1BEC}"/>
    <pc:docChg chg="mod addSld delSld modSld modMainMaster">
      <pc:chgData name="Jannin, Sylvain" userId="S::scpj2000@hw.ac.uk::98914a15-4cd3-48b1-8cac-108e3124e87b" providerId="AD" clId="Web-{4030FE83-5784-4C13-9BE1-33F2E09D1BEC}" dt="2022-03-30T17:29:10.451" v="353" actId="20577"/>
      <pc:docMkLst>
        <pc:docMk/>
      </pc:docMkLst>
      <pc:sldChg chg="addSp delSp modSp">
        <pc:chgData name="Jannin, Sylvain" userId="S::scpj2000@hw.ac.uk::98914a15-4cd3-48b1-8cac-108e3124e87b" providerId="AD" clId="Web-{4030FE83-5784-4C13-9BE1-33F2E09D1BEC}" dt="2022-03-30T16:57:25.305" v="153" actId="1076"/>
        <pc:sldMkLst>
          <pc:docMk/>
          <pc:sldMk cId="2557374599" sldId="256"/>
        </pc:sldMkLst>
        <pc:spChg chg="add del mod">
          <ac:chgData name="Jannin, Sylvain" userId="S::scpj2000@hw.ac.uk::98914a15-4cd3-48b1-8cac-108e3124e87b" providerId="AD" clId="Web-{4030FE83-5784-4C13-9BE1-33F2E09D1BEC}" dt="2022-03-30T16:53:16.689" v="107"/>
          <ac:spMkLst>
            <pc:docMk/>
            <pc:sldMk cId="2557374599" sldId="256"/>
            <ac:spMk id="4" creationId="{B5988B91-3F55-17E0-562F-EBA503B6B1E6}"/>
          </ac:spMkLst>
        </pc:spChg>
        <pc:spChg chg="add del mod">
          <ac:chgData name="Jannin, Sylvain" userId="S::scpj2000@hw.ac.uk::98914a15-4cd3-48b1-8cac-108e3124e87b" providerId="AD" clId="Web-{4030FE83-5784-4C13-9BE1-33F2E09D1BEC}" dt="2022-03-30T16:53:20.017" v="108"/>
          <ac:spMkLst>
            <pc:docMk/>
            <pc:sldMk cId="2557374599" sldId="256"/>
            <ac:spMk id="5" creationId="{677DD836-11B8-3549-299A-E9ED8BCB6F08}"/>
          </ac:spMkLst>
        </pc:spChg>
        <pc:spChg chg="add del mod">
          <ac:chgData name="Jannin, Sylvain" userId="S::scpj2000@hw.ac.uk::98914a15-4cd3-48b1-8cac-108e3124e87b" providerId="AD" clId="Web-{4030FE83-5784-4C13-9BE1-33F2E09D1BEC}" dt="2022-03-30T16:53:46.706" v="115"/>
          <ac:spMkLst>
            <pc:docMk/>
            <pc:sldMk cId="2557374599" sldId="256"/>
            <ac:spMk id="6" creationId="{AFEE05B1-9FA5-4C7E-9B21-04C9256D06A7}"/>
          </ac:spMkLst>
        </pc:spChg>
        <pc:spChg chg="add del mod">
          <ac:chgData name="Jannin, Sylvain" userId="S::scpj2000@hw.ac.uk::98914a15-4cd3-48b1-8cac-108e3124e87b" providerId="AD" clId="Web-{4030FE83-5784-4C13-9BE1-33F2E09D1BEC}" dt="2022-03-30T16:55:14.739" v="128"/>
          <ac:spMkLst>
            <pc:docMk/>
            <pc:sldMk cId="2557374599" sldId="256"/>
            <ac:spMk id="10" creationId="{0A28EF5B-CC0B-338C-543C-08502E2DEE8A}"/>
          </ac:spMkLst>
        </pc:spChg>
        <pc:spChg chg="add del">
          <ac:chgData name="Jannin, Sylvain" userId="S::scpj2000@hw.ac.uk::98914a15-4cd3-48b1-8cac-108e3124e87b" providerId="AD" clId="Web-{4030FE83-5784-4C13-9BE1-33F2E09D1BEC}" dt="2022-03-30T16:55:28.333" v="132"/>
          <ac:spMkLst>
            <pc:docMk/>
            <pc:sldMk cId="2557374599" sldId="256"/>
            <ac:spMk id="12" creationId="{C21C0544-BF18-7B30-975A-082A35481F6E}"/>
          </ac:spMkLst>
        </pc:spChg>
        <pc:spChg chg="add del">
          <ac:chgData name="Jannin, Sylvain" userId="S::scpj2000@hw.ac.uk::98914a15-4cd3-48b1-8cac-108e3124e87b" providerId="AD" clId="Web-{4030FE83-5784-4C13-9BE1-33F2E09D1BEC}" dt="2022-03-30T16:55:33.693" v="134"/>
          <ac:spMkLst>
            <pc:docMk/>
            <pc:sldMk cId="2557374599" sldId="256"/>
            <ac:spMk id="14" creationId="{B3A90AF7-03F7-B11B-AEDA-FAC459D587C7}"/>
          </ac:spMkLst>
        </pc:spChg>
        <pc:spChg chg="add mod">
          <ac:chgData name="Jannin, Sylvain" userId="S::scpj2000@hw.ac.uk::98914a15-4cd3-48b1-8cac-108e3124e87b" providerId="AD" clId="Web-{4030FE83-5784-4C13-9BE1-33F2E09D1BEC}" dt="2022-03-30T16:57:25.305" v="153" actId="1076"/>
          <ac:spMkLst>
            <pc:docMk/>
            <pc:sldMk cId="2557374599" sldId="256"/>
            <ac:spMk id="16" creationId="{38F97A0B-9B33-8034-46EB-5D05BEC34FA2}"/>
          </ac:spMkLst>
        </pc:spChg>
        <pc:picChg chg="add del">
          <ac:chgData name="Jannin, Sylvain" userId="S::scpj2000@hw.ac.uk::98914a15-4cd3-48b1-8cac-108e3124e87b" providerId="AD" clId="Web-{4030FE83-5784-4C13-9BE1-33F2E09D1BEC}" dt="2022-03-30T16:54:57.145" v="122"/>
          <ac:picMkLst>
            <pc:docMk/>
            <pc:sldMk cId="2557374599" sldId="256"/>
            <ac:picMk id="8" creationId="{C90E6537-DF2E-38F9-BC66-72EBD95477C3}"/>
          </ac:picMkLst>
        </pc:picChg>
      </pc:sldChg>
      <pc:sldChg chg="addSp modSp">
        <pc:chgData name="Jannin, Sylvain" userId="S::scpj2000@hw.ac.uk::98914a15-4cd3-48b1-8cac-108e3124e87b" providerId="AD" clId="Web-{4030FE83-5784-4C13-9BE1-33F2E09D1BEC}" dt="2022-03-30T16:54:03.737" v="120" actId="1076"/>
        <pc:sldMkLst>
          <pc:docMk/>
          <pc:sldMk cId="4146691332" sldId="257"/>
        </pc:sldMkLst>
        <pc:spChg chg="add mod">
          <ac:chgData name="Jannin, Sylvain" userId="S::scpj2000@hw.ac.uk::98914a15-4cd3-48b1-8cac-108e3124e87b" providerId="AD" clId="Web-{4030FE83-5784-4C13-9BE1-33F2E09D1BEC}" dt="2022-03-30T16:54:03.737" v="120" actId="1076"/>
          <ac:spMkLst>
            <pc:docMk/>
            <pc:sldMk cId="4146691332" sldId="257"/>
            <ac:spMk id="4" creationId="{9F144003-3BB5-7CFA-AE9B-045952507B94}"/>
          </ac:spMkLst>
        </pc:spChg>
      </pc:sldChg>
      <pc:sldChg chg="addSp modSp">
        <pc:chgData name="Jannin, Sylvain" userId="S::scpj2000@hw.ac.uk::98914a15-4cd3-48b1-8cac-108e3124e87b" providerId="AD" clId="Web-{4030FE83-5784-4C13-9BE1-33F2E09D1BEC}" dt="2022-03-30T16:53:39.049" v="114"/>
        <pc:sldMkLst>
          <pc:docMk/>
          <pc:sldMk cId="988803757" sldId="258"/>
        </pc:sldMkLst>
        <pc:spChg chg="add mod">
          <ac:chgData name="Jannin, Sylvain" userId="S::scpj2000@hw.ac.uk::98914a15-4cd3-48b1-8cac-108e3124e87b" providerId="AD" clId="Web-{4030FE83-5784-4C13-9BE1-33F2E09D1BEC}" dt="2022-03-30T16:53:39.049" v="114"/>
          <ac:spMkLst>
            <pc:docMk/>
            <pc:sldMk cId="988803757" sldId="258"/>
            <ac:spMk id="3" creationId="{9B49A292-155C-90E7-B107-5F976A8D0468}"/>
          </ac:spMkLst>
        </pc:spChg>
      </pc:sldChg>
      <pc:sldChg chg="addSp delSp modSp mod setBg">
        <pc:chgData name="Jannin, Sylvain" userId="S::scpj2000@hw.ac.uk::98914a15-4cd3-48b1-8cac-108e3124e87b" providerId="AD" clId="Web-{4030FE83-5784-4C13-9BE1-33F2E09D1BEC}" dt="2022-03-30T16:57:51.118" v="157"/>
        <pc:sldMkLst>
          <pc:docMk/>
          <pc:sldMk cId="1539007224" sldId="259"/>
        </pc:sldMkLst>
        <pc:spChg chg="mod">
          <ac:chgData name="Jannin, Sylvain" userId="S::scpj2000@hw.ac.uk::98914a15-4cd3-48b1-8cac-108e3124e87b" providerId="AD" clId="Web-{4030FE83-5784-4C13-9BE1-33F2E09D1BEC}" dt="2022-03-30T16:43:05.298" v="21"/>
          <ac:spMkLst>
            <pc:docMk/>
            <pc:sldMk cId="1539007224" sldId="259"/>
            <ac:spMk id="2" creationId="{90144D69-A144-48DE-A39E-0489D3C26461}"/>
          </ac:spMkLst>
        </pc:spChg>
        <pc:spChg chg="mod">
          <ac:chgData name="Jannin, Sylvain" userId="S::scpj2000@hw.ac.uk::98914a15-4cd3-48b1-8cac-108e3124e87b" providerId="AD" clId="Web-{4030FE83-5784-4C13-9BE1-33F2E09D1BEC}" dt="2022-03-30T16:43:05.298" v="21"/>
          <ac:spMkLst>
            <pc:docMk/>
            <pc:sldMk cId="1539007224" sldId="259"/>
            <ac:spMk id="3" creationId="{638C51D0-00E3-403B-AF24-3BD243D81C8C}"/>
          </ac:spMkLst>
        </pc:spChg>
        <pc:spChg chg="add del mod">
          <ac:chgData name="Jannin, Sylvain" userId="S::scpj2000@hw.ac.uk::98914a15-4cd3-48b1-8cac-108e3124e87b" providerId="AD" clId="Web-{4030FE83-5784-4C13-9BE1-33F2E09D1BEC}" dt="2022-03-30T16:42:55.969" v="19"/>
          <ac:spMkLst>
            <pc:docMk/>
            <pc:sldMk cId="1539007224" sldId="259"/>
            <ac:spMk id="7" creationId="{64C5D955-5557-9AC2-F6BA-07379FB7B1B5}"/>
          </ac:spMkLst>
        </pc:spChg>
        <pc:spChg chg="add mod ord">
          <ac:chgData name="Jannin, Sylvain" userId="S::scpj2000@hw.ac.uk::98914a15-4cd3-48b1-8cac-108e3124e87b" providerId="AD" clId="Web-{4030FE83-5784-4C13-9BE1-33F2E09D1BEC}" dt="2022-03-30T16:57:51.118" v="157"/>
          <ac:spMkLst>
            <pc:docMk/>
            <pc:sldMk cId="1539007224" sldId="259"/>
            <ac:spMk id="10" creationId="{81D8EFF0-A305-4900-75CE-BFF701C8A5D0}"/>
          </ac:spMkLst>
        </pc:spChg>
        <pc:picChg chg="add del mod">
          <ac:chgData name="Jannin, Sylvain" userId="S::scpj2000@hw.ac.uk::98914a15-4cd3-48b1-8cac-108e3124e87b" providerId="AD" clId="Web-{4030FE83-5784-4C13-9BE1-33F2E09D1BEC}" dt="2022-03-30T16:42:28.656" v="7"/>
          <ac:picMkLst>
            <pc:docMk/>
            <pc:sldMk cId="1539007224" sldId="259"/>
            <ac:picMk id="4" creationId="{657473CA-752D-EEE3-9414-5AB487399247}"/>
          </ac:picMkLst>
        </pc:picChg>
        <pc:picChg chg="add del mod">
          <ac:chgData name="Jannin, Sylvain" userId="S::scpj2000@hw.ac.uk::98914a15-4cd3-48b1-8cac-108e3124e87b" providerId="AD" clId="Web-{4030FE83-5784-4C13-9BE1-33F2E09D1BEC}" dt="2022-03-30T16:40:34.606" v="5"/>
          <ac:picMkLst>
            <pc:docMk/>
            <pc:sldMk cId="1539007224" sldId="259"/>
            <ac:picMk id="5" creationId="{BD52C1C9-613B-3E7B-9301-9896EC21F3DC}"/>
          </ac:picMkLst>
        </pc:picChg>
        <pc:picChg chg="add del mod">
          <ac:chgData name="Jannin, Sylvain" userId="S::scpj2000@hw.ac.uk::98914a15-4cd3-48b1-8cac-108e3124e87b" providerId="AD" clId="Web-{4030FE83-5784-4C13-9BE1-33F2E09D1BEC}" dt="2022-03-30T16:42:52.485" v="15"/>
          <ac:picMkLst>
            <pc:docMk/>
            <pc:sldMk cId="1539007224" sldId="259"/>
            <ac:picMk id="6" creationId="{24BC567F-660A-AE47-5B85-009D454EB522}"/>
          </ac:picMkLst>
        </pc:picChg>
        <pc:picChg chg="add del mod">
          <ac:chgData name="Jannin, Sylvain" userId="S::scpj2000@hw.ac.uk::98914a15-4cd3-48b1-8cac-108e3124e87b" providerId="AD" clId="Web-{4030FE83-5784-4C13-9BE1-33F2E09D1BEC}" dt="2022-03-30T16:44:29.003" v="27"/>
          <ac:picMkLst>
            <pc:docMk/>
            <pc:sldMk cId="1539007224" sldId="259"/>
            <ac:picMk id="8" creationId="{BDF5BAD9-9B74-C54D-B43B-68B782FAF4D9}"/>
          </ac:picMkLst>
        </pc:picChg>
        <pc:picChg chg="add del mod">
          <ac:chgData name="Jannin, Sylvain" userId="S::scpj2000@hw.ac.uk::98914a15-4cd3-48b1-8cac-108e3124e87b" providerId="AD" clId="Web-{4030FE83-5784-4C13-9BE1-33F2E09D1BEC}" dt="2022-03-30T16:57:45.853" v="155"/>
          <ac:picMkLst>
            <pc:docMk/>
            <pc:sldMk cId="1539007224" sldId="259"/>
            <ac:picMk id="9" creationId="{CFFD46C8-0D22-DF80-DA1C-D8F01994BFE5}"/>
          </ac:picMkLst>
        </pc:picChg>
        <pc:picChg chg="add mod">
          <ac:chgData name="Jannin, Sylvain" userId="S::scpj2000@hw.ac.uk::98914a15-4cd3-48b1-8cac-108e3124e87b" providerId="AD" clId="Web-{4030FE83-5784-4C13-9BE1-33F2E09D1BEC}" dt="2022-03-30T16:57:51.118" v="157"/>
          <ac:picMkLst>
            <pc:docMk/>
            <pc:sldMk cId="1539007224" sldId="259"/>
            <ac:picMk id="11" creationId="{19E7F5FA-6F00-7FE2-9DE2-B9A00AA9410A}"/>
          </ac:picMkLst>
        </pc:picChg>
      </pc:sldChg>
      <pc:sldChg chg="addSp modSp">
        <pc:chgData name="Jannin, Sylvain" userId="S::scpj2000@hw.ac.uk::98914a15-4cd3-48b1-8cac-108e3124e87b" providerId="AD" clId="Web-{4030FE83-5784-4C13-9BE1-33F2E09D1BEC}" dt="2022-03-30T16:53:39.049" v="114"/>
        <pc:sldMkLst>
          <pc:docMk/>
          <pc:sldMk cId="1656668172" sldId="260"/>
        </pc:sldMkLst>
        <pc:spChg chg="add mod">
          <ac:chgData name="Jannin, Sylvain" userId="S::scpj2000@hw.ac.uk::98914a15-4cd3-48b1-8cac-108e3124e87b" providerId="AD" clId="Web-{4030FE83-5784-4C13-9BE1-33F2E09D1BEC}" dt="2022-03-30T16:53:39.049" v="114"/>
          <ac:spMkLst>
            <pc:docMk/>
            <pc:sldMk cId="1656668172" sldId="260"/>
            <ac:spMk id="4" creationId="{87D86907-EA86-3BC7-07EB-BD1CF671A8A4}"/>
          </ac:spMkLst>
        </pc:spChg>
      </pc:sldChg>
      <pc:sldChg chg="addSp modSp">
        <pc:chgData name="Jannin, Sylvain" userId="S::scpj2000@hw.ac.uk::98914a15-4cd3-48b1-8cac-108e3124e87b" providerId="AD" clId="Web-{4030FE83-5784-4C13-9BE1-33F2E09D1BEC}" dt="2022-03-30T16:53:39.049" v="114"/>
        <pc:sldMkLst>
          <pc:docMk/>
          <pc:sldMk cId="3226815223" sldId="261"/>
        </pc:sldMkLst>
        <pc:spChg chg="add mod">
          <ac:chgData name="Jannin, Sylvain" userId="S::scpj2000@hw.ac.uk::98914a15-4cd3-48b1-8cac-108e3124e87b" providerId="AD" clId="Web-{4030FE83-5784-4C13-9BE1-33F2E09D1BEC}" dt="2022-03-30T16:53:39.049" v="114"/>
          <ac:spMkLst>
            <pc:docMk/>
            <pc:sldMk cId="3226815223" sldId="261"/>
            <ac:spMk id="4" creationId="{18FE79E5-5DAE-491A-004A-F6DBFE0D2C0B}"/>
          </ac:spMkLst>
        </pc:spChg>
      </pc:sldChg>
      <pc:sldChg chg="addSp modSp">
        <pc:chgData name="Jannin, Sylvain" userId="S::scpj2000@hw.ac.uk::98914a15-4cd3-48b1-8cac-108e3124e87b" providerId="AD" clId="Web-{4030FE83-5784-4C13-9BE1-33F2E09D1BEC}" dt="2022-03-30T16:53:39.049" v="114"/>
        <pc:sldMkLst>
          <pc:docMk/>
          <pc:sldMk cId="3513834176" sldId="262"/>
        </pc:sldMkLst>
        <pc:spChg chg="add mod">
          <ac:chgData name="Jannin, Sylvain" userId="S::scpj2000@hw.ac.uk::98914a15-4cd3-48b1-8cac-108e3124e87b" providerId="AD" clId="Web-{4030FE83-5784-4C13-9BE1-33F2E09D1BEC}" dt="2022-03-30T16:53:39.049" v="114"/>
          <ac:spMkLst>
            <pc:docMk/>
            <pc:sldMk cId="3513834176" sldId="262"/>
            <ac:spMk id="4" creationId="{B212428C-6465-EB6E-1A35-C5C1569F9DA0}"/>
          </ac:spMkLst>
        </pc:spChg>
      </pc:sldChg>
      <pc:sldChg chg="addSp modSp">
        <pc:chgData name="Jannin, Sylvain" userId="S::scpj2000@hw.ac.uk::98914a15-4cd3-48b1-8cac-108e3124e87b" providerId="AD" clId="Web-{4030FE83-5784-4C13-9BE1-33F2E09D1BEC}" dt="2022-03-30T16:53:39.049" v="114"/>
        <pc:sldMkLst>
          <pc:docMk/>
          <pc:sldMk cId="2374654768" sldId="263"/>
        </pc:sldMkLst>
        <pc:spChg chg="add mod">
          <ac:chgData name="Jannin, Sylvain" userId="S::scpj2000@hw.ac.uk::98914a15-4cd3-48b1-8cac-108e3124e87b" providerId="AD" clId="Web-{4030FE83-5784-4C13-9BE1-33F2E09D1BEC}" dt="2022-03-30T16:53:39.049" v="114"/>
          <ac:spMkLst>
            <pc:docMk/>
            <pc:sldMk cId="2374654768" sldId="263"/>
            <ac:spMk id="5" creationId="{0567F60A-F1C9-AD3F-6DDF-07EE0D552F86}"/>
          </ac:spMkLst>
        </pc:spChg>
      </pc:sldChg>
      <pc:sldChg chg="addSp modSp">
        <pc:chgData name="Jannin, Sylvain" userId="S::scpj2000@hw.ac.uk::98914a15-4cd3-48b1-8cac-108e3124e87b" providerId="AD" clId="Web-{4030FE83-5784-4C13-9BE1-33F2E09D1BEC}" dt="2022-03-30T16:53:39.049" v="114"/>
        <pc:sldMkLst>
          <pc:docMk/>
          <pc:sldMk cId="2930813496" sldId="264"/>
        </pc:sldMkLst>
        <pc:spChg chg="add mod">
          <ac:chgData name="Jannin, Sylvain" userId="S::scpj2000@hw.ac.uk::98914a15-4cd3-48b1-8cac-108e3124e87b" providerId="AD" clId="Web-{4030FE83-5784-4C13-9BE1-33F2E09D1BEC}" dt="2022-03-30T16:53:39.049" v="114"/>
          <ac:spMkLst>
            <pc:docMk/>
            <pc:sldMk cId="2930813496" sldId="264"/>
            <ac:spMk id="3" creationId="{8C31200F-870F-1890-CBEC-A3656EF2DCF0}"/>
          </ac:spMkLst>
        </pc:spChg>
      </pc:sldChg>
      <pc:sldChg chg="addSp modSp addCm">
        <pc:chgData name="Jannin, Sylvain" userId="S::scpj2000@hw.ac.uk::98914a15-4cd3-48b1-8cac-108e3124e87b" providerId="AD" clId="Web-{4030FE83-5784-4C13-9BE1-33F2E09D1BEC}" dt="2022-03-30T17:14:10.863" v="204"/>
        <pc:sldMkLst>
          <pc:docMk/>
          <pc:sldMk cId="2539784387" sldId="265"/>
        </pc:sldMkLst>
        <pc:spChg chg="mod">
          <ac:chgData name="Jannin, Sylvain" userId="S::scpj2000@hw.ac.uk::98914a15-4cd3-48b1-8cac-108e3124e87b" providerId="AD" clId="Web-{4030FE83-5784-4C13-9BE1-33F2E09D1BEC}" dt="2022-03-30T17:13:02.440" v="203" actId="20577"/>
          <ac:spMkLst>
            <pc:docMk/>
            <pc:sldMk cId="2539784387" sldId="265"/>
            <ac:spMk id="3" creationId="{80303414-E7F9-4BDE-B2CE-D9B609172F37}"/>
          </ac:spMkLst>
        </pc:spChg>
        <pc:spChg chg="add mod">
          <ac:chgData name="Jannin, Sylvain" userId="S::scpj2000@hw.ac.uk::98914a15-4cd3-48b1-8cac-108e3124e87b" providerId="AD" clId="Web-{4030FE83-5784-4C13-9BE1-33F2E09D1BEC}" dt="2022-03-30T16:53:39.049" v="114"/>
          <ac:spMkLst>
            <pc:docMk/>
            <pc:sldMk cId="2539784387" sldId="265"/>
            <ac:spMk id="4" creationId="{FE09CB29-57FA-8D23-5286-08F2F412FDE9}"/>
          </ac:spMkLst>
        </pc:spChg>
      </pc:sldChg>
      <pc:sldChg chg="addSp modSp">
        <pc:chgData name="Jannin, Sylvain" userId="S::scpj2000@hw.ac.uk::98914a15-4cd3-48b1-8cac-108e3124e87b" providerId="AD" clId="Web-{4030FE83-5784-4C13-9BE1-33F2E09D1BEC}" dt="2022-03-30T16:53:39.049" v="114"/>
        <pc:sldMkLst>
          <pc:docMk/>
          <pc:sldMk cId="3799717480" sldId="266"/>
        </pc:sldMkLst>
        <pc:spChg chg="add mod">
          <ac:chgData name="Jannin, Sylvain" userId="S::scpj2000@hw.ac.uk::98914a15-4cd3-48b1-8cac-108e3124e87b" providerId="AD" clId="Web-{4030FE83-5784-4C13-9BE1-33F2E09D1BEC}" dt="2022-03-30T16:53:39.049" v="114"/>
          <ac:spMkLst>
            <pc:docMk/>
            <pc:sldMk cId="3799717480" sldId="266"/>
            <ac:spMk id="3" creationId="{5E38D829-721A-5262-6BF1-E8115B58C4F2}"/>
          </ac:spMkLst>
        </pc:spChg>
      </pc:sldChg>
      <pc:sldChg chg="addSp modSp">
        <pc:chgData name="Jannin, Sylvain" userId="S::scpj2000@hw.ac.uk::98914a15-4cd3-48b1-8cac-108e3124e87b" providerId="AD" clId="Web-{4030FE83-5784-4C13-9BE1-33F2E09D1BEC}" dt="2022-03-30T16:53:39.049" v="114"/>
        <pc:sldMkLst>
          <pc:docMk/>
          <pc:sldMk cId="3562270223" sldId="267"/>
        </pc:sldMkLst>
        <pc:spChg chg="add mod">
          <ac:chgData name="Jannin, Sylvain" userId="S::scpj2000@hw.ac.uk::98914a15-4cd3-48b1-8cac-108e3124e87b" providerId="AD" clId="Web-{4030FE83-5784-4C13-9BE1-33F2E09D1BEC}" dt="2022-03-30T16:53:39.049" v="114"/>
          <ac:spMkLst>
            <pc:docMk/>
            <pc:sldMk cId="3562270223" sldId="267"/>
            <ac:spMk id="4" creationId="{F78BD76E-A832-164E-6F8F-5A27540069F8}"/>
          </ac:spMkLst>
        </pc:spChg>
      </pc:sldChg>
      <pc:sldChg chg="addSp modSp">
        <pc:chgData name="Jannin, Sylvain" userId="S::scpj2000@hw.ac.uk::98914a15-4cd3-48b1-8cac-108e3124e87b" providerId="AD" clId="Web-{4030FE83-5784-4C13-9BE1-33F2E09D1BEC}" dt="2022-03-30T16:53:39.049" v="114"/>
        <pc:sldMkLst>
          <pc:docMk/>
          <pc:sldMk cId="1770073626" sldId="268"/>
        </pc:sldMkLst>
        <pc:spChg chg="add mod">
          <ac:chgData name="Jannin, Sylvain" userId="S::scpj2000@hw.ac.uk::98914a15-4cd3-48b1-8cac-108e3124e87b" providerId="AD" clId="Web-{4030FE83-5784-4C13-9BE1-33F2E09D1BEC}" dt="2022-03-30T16:53:39.049" v="114"/>
          <ac:spMkLst>
            <pc:docMk/>
            <pc:sldMk cId="1770073626" sldId="268"/>
            <ac:spMk id="4" creationId="{F10F6AD7-3AF2-39AE-08F5-1CF86D5738CE}"/>
          </ac:spMkLst>
        </pc:spChg>
      </pc:sldChg>
      <pc:sldChg chg="addSp delSp modSp del">
        <pc:chgData name="Jannin, Sylvain" userId="S::scpj2000@hw.ac.uk::98914a15-4cd3-48b1-8cac-108e3124e87b" providerId="AD" clId="Web-{4030FE83-5784-4C13-9BE1-33F2E09D1BEC}" dt="2022-03-30T16:58:04.806" v="158"/>
        <pc:sldMkLst>
          <pc:docMk/>
          <pc:sldMk cId="3674930042" sldId="269"/>
        </pc:sldMkLst>
        <pc:spChg chg="mod">
          <ac:chgData name="Jannin, Sylvain" userId="S::scpj2000@hw.ac.uk::98914a15-4cd3-48b1-8cac-108e3124e87b" providerId="AD" clId="Web-{4030FE83-5784-4C13-9BE1-33F2E09D1BEC}" dt="2022-03-30T16:46:14.412" v="37" actId="20577"/>
          <ac:spMkLst>
            <pc:docMk/>
            <pc:sldMk cId="3674930042" sldId="269"/>
            <ac:spMk id="2" creationId="{CB015123-D47D-468C-BACF-6509F9FD63E0}"/>
          </ac:spMkLst>
        </pc:spChg>
        <pc:spChg chg="mod">
          <ac:chgData name="Jannin, Sylvain" userId="S::scpj2000@hw.ac.uk::98914a15-4cd3-48b1-8cac-108e3124e87b" providerId="AD" clId="Web-{4030FE83-5784-4C13-9BE1-33F2E09D1BEC}" dt="2022-03-30T16:45:16.348" v="32" actId="1076"/>
          <ac:spMkLst>
            <pc:docMk/>
            <pc:sldMk cId="3674930042" sldId="269"/>
            <ac:spMk id="3" creationId="{E64E9F1F-6AB2-4010-94AC-4438B04B11AF}"/>
          </ac:spMkLst>
        </pc:spChg>
        <pc:spChg chg="add mod">
          <ac:chgData name="Jannin, Sylvain" userId="S::scpj2000@hw.ac.uk::98914a15-4cd3-48b1-8cac-108e3124e87b" providerId="AD" clId="Web-{4030FE83-5784-4C13-9BE1-33F2E09D1BEC}" dt="2022-03-30T16:53:39.049" v="114"/>
          <ac:spMkLst>
            <pc:docMk/>
            <pc:sldMk cId="3674930042" sldId="269"/>
            <ac:spMk id="6" creationId="{D58072CB-6EB8-57A0-D154-5ABC21305E1E}"/>
          </ac:spMkLst>
        </pc:spChg>
        <pc:picChg chg="add del mod">
          <ac:chgData name="Jannin, Sylvain" userId="S::scpj2000@hw.ac.uk::98914a15-4cd3-48b1-8cac-108e3124e87b" providerId="AD" clId="Web-{4030FE83-5784-4C13-9BE1-33F2E09D1BEC}" dt="2022-03-30T16:43:27.486" v="26"/>
          <ac:picMkLst>
            <pc:docMk/>
            <pc:sldMk cId="3674930042" sldId="269"/>
            <ac:picMk id="4" creationId="{656838D1-B33C-665A-B1A1-9BF4191B4ADA}"/>
          </ac:picMkLst>
        </pc:picChg>
        <pc:picChg chg="add del mod">
          <ac:chgData name="Jannin, Sylvain" userId="S::scpj2000@hw.ac.uk::98914a15-4cd3-48b1-8cac-108e3124e87b" providerId="AD" clId="Web-{4030FE83-5784-4C13-9BE1-33F2E09D1BEC}" dt="2022-03-30T16:46:20.615" v="39"/>
          <ac:picMkLst>
            <pc:docMk/>
            <pc:sldMk cId="3674930042" sldId="269"/>
            <ac:picMk id="5" creationId="{3D96BADF-04EC-D312-E035-D4BC29054EFA}"/>
          </ac:picMkLst>
        </pc:picChg>
      </pc:sldChg>
      <pc:sldChg chg="addSp modSp">
        <pc:chgData name="Jannin, Sylvain" userId="S::scpj2000@hw.ac.uk::98914a15-4cd3-48b1-8cac-108e3124e87b" providerId="AD" clId="Web-{4030FE83-5784-4C13-9BE1-33F2E09D1BEC}" dt="2022-03-30T17:29:10.451" v="353" actId="20577"/>
        <pc:sldMkLst>
          <pc:docMk/>
          <pc:sldMk cId="1970097421" sldId="270"/>
        </pc:sldMkLst>
        <pc:spChg chg="mod">
          <ac:chgData name="Jannin, Sylvain" userId="S::scpj2000@hw.ac.uk::98914a15-4cd3-48b1-8cac-108e3124e87b" providerId="AD" clId="Web-{4030FE83-5784-4C13-9BE1-33F2E09D1BEC}" dt="2022-03-30T17:29:10.451" v="353" actId="20577"/>
          <ac:spMkLst>
            <pc:docMk/>
            <pc:sldMk cId="1970097421" sldId="270"/>
            <ac:spMk id="3" creationId="{9B411570-F55B-177F-82CB-0045AD043EDB}"/>
          </ac:spMkLst>
        </pc:spChg>
        <pc:spChg chg="add mod">
          <ac:chgData name="Jannin, Sylvain" userId="S::scpj2000@hw.ac.uk::98914a15-4cd3-48b1-8cac-108e3124e87b" providerId="AD" clId="Web-{4030FE83-5784-4C13-9BE1-33F2E09D1BEC}" dt="2022-03-30T16:53:39.049" v="114"/>
          <ac:spMkLst>
            <pc:docMk/>
            <pc:sldMk cId="1970097421" sldId="270"/>
            <ac:spMk id="4" creationId="{12B547DA-EF6C-628C-4A1D-E5BF3273276D}"/>
          </ac:spMkLst>
        </pc:spChg>
      </pc:sldChg>
      <pc:sldChg chg="addSp modSp">
        <pc:chgData name="Jannin, Sylvain" userId="S::scpj2000@hw.ac.uk::98914a15-4cd3-48b1-8cac-108e3124e87b" providerId="AD" clId="Web-{4030FE83-5784-4C13-9BE1-33F2E09D1BEC}" dt="2022-03-30T16:53:39.049" v="114"/>
        <pc:sldMkLst>
          <pc:docMk/>
          <pc:sldMk cId="538512208" sldId="271"/>
        </pc:sldMkLst>
        <pc:spChg chg="add mod">
          <ac:chgData name="Jannin, Sylvain" userId="S::scpj2000@hw.ac.uk::98914a15-4cd3-48b1-8cac-108e3124e87b" providerId="AD" clId="Web-{4030FE83-5784-4C13-9BE1-33F2E09D1BEC}" dt="2022-03-30T16:53:39.049" v="114"/>
          <ac:spMkLst>
            <pc:docMk/>
            <pc:sldMk cId="538512208" sldId="271"/>
            <ac:spMk id="4" creationId="{F8CB3EC6-2E8E-DFE7-4322-5CDA741DBD1C}"/>
          </ac:spMkLst>
        </pc:spChg>
      </pc:sldChg>
      <pc:sldChg chg="addSp delSp modSp add mod setBg setClrOvrMap">
        <pc:chgData name="Jannin, Sylvain" userId="S::scpj2000@hw.ac.uk::98914a15-4cd3-48b1-8cac-108e3124e87b" providerId="AD" clId="Web-{4030FE83-5784-4C13-9BE1-33F2E09D1BEC}" dt="2022-03-30T16:59:34.246" v="159"/>
        <pc:sldMkLst>
          <pc:docMk/>
          <pc:sldMk cId="507520454" sldId="272"/>
        </pc:sldMkLst>
        <pc:spChg chg="mod">
          <ac:chgData name="Jannin, Sylvain" userId="S::scpj2000@hw.ac.uk::98914a15-4cd3-48b1-8cac-108e3124e87b" providerId="AD" clId="Web-{4030FE83-5784-4C13-9BE1-33F2E09D1BEC}" dt="2022-03-30T16:49:16.667" v="79"/>
          <ac:spMkLst>
            <pc:docMk/>
            <pc:sldMk cId="507520454" sldId="272"/>
            <ac:spMk id="2" creationId="{8BBE12D9-066F-450C-B693-4C310C131ECF}"/>
          </ac:spMkLst>
        </pc:spChg>
        <pc:spChg chg="mod ord">
          <ac:chgData name="Jannin, Sylvain" userId="S::scpj2000@hw.ac.uk::98914a15-4cd3-48b1-8cac-108e3124e87b" providerId="AD" clId="Web-{4030FE83-5784-4C13-9BE1-33F2E09D1BEC}" dt="2022-03-30T16:49:16.667" v="79"/>
          <ac:spMkLst>
            <pc:docMk/>
            <pc:sldMk cId="507520454" sldId="272"/>
            <ac:spMk id="3" creationId="{6CC49E26-BF4C-4C0F-B651-A90A10C8457B}"/>
          </ac:spMkLst>
        </pc:spChg>
        <pc:spChg chg="add mod">
          <ac:chgData name="Jannin, Sylvain" userId="S::scpj2000@hw.ac.uk::98914a15-4cd3-48b1-8cac-108e3124e87b" providerId="AD" clId="Web-{4030FE83-5784-4C13-9BE1-33F2E09D1BEC}" dt="2022-03-30T16:53:39.049" v="114"/>
          <ac:spMkLst>
            <pc:docMk/>
            <pc:sldMk cId="507520454" sldId="272"/>
            <ac:spMk id="7" creationId="{FB0FE1DA-AB61-5670-6352-03CDD314A9B6}"/>
          </ac:spMkLst>
        </pc:spChg>
        <pc:spChg chg="add del">
          <ac:chgData name="Jannin, Sylvain" userId="S::scpj2000@hw.ac.uk::98914a15-4cd3-48b1-8cac-108e3124e87b" providerId="AD" clId="Web-{4030FE83-5784-4C13-9BE1-33F2E09D1BEC}" dt="2022-03-30T16:49:16.667" v="79"/>
          <ac:spMkLst>
            <pc:docMk/>
            <pc:sldMk cId="507520454" sldId="272"/>
            <ac:spMk id="8" creationId="{9F4444CE-BC8D-4D61-B303-4C05614E62AB}"/>
          </ac:spMkLst>
        </pc:spChg>
        <pc:spChg chg="add del">
          <ac:chgData name="Jannin, Sylvain" userId="S::scpj2000@hw.ac.uk::98914a15-4cd3-48b1-8cac-108e3124e87b" providerId="AD" clId="Web-{4030FE83-5784-4C13-9BE1-33F2E09D1BEC}" dt="2022-03-30T16:49:16.667" v="79"/>
          <ac:spMkLst>
            <pc:docMk/>
            <pc:sldMk cId="507520454" sldId="272"/>
            <ac:spMk id="9" creationId="{62423CA5-E2E1-4789-B759-9906C1C94063}"/>
          </ac:spMkLst>
        </pc:spChg>
        <pc:spChg chg="add del">
          <ac:chgData name="Jannin, Sylvain" userId="S::scpj2000@hw.ac.uk::98914a15-4cd3-48b1-8cac-108e3124e87b" providerId="AD" clId="Web-{4030FE83-5784-4C13-9BE1-33F2E09D1BEC}" dt="2022-03-30T16:49:16.667" v="79"/>
          <ac:spMkLst>
            <pc:docMk/>
            <pc:sldMk cId="507520454" sldId="272"/>
            <ac:spMk id="10" creationId="{73772B81-181F-48B7-8826-4D9686D15DF5}"/>
          </ac:spMkLst>
        </pc:spChg>
        <pc:spChg chg="add del">
          <ac:chgData name="Jannin, Sylvain" userId="S::scpj2000@hw.ac.uk::98914a15-4cd3-48b1-8cac-108e3124e87b" providerId="AD" clId="Web-{4030FE83-5784-4C13-9BE1-33F2E09D1BEC}" dt="2022-03-30T16:48:15.212" v="63"/>
          <ac:spMkLst>
            <pc:docMk/>
            <pc:sldMk cId="507520454" sldId="272"/>
            <ac:spMk id="11" creationId="{A65AC7D1-EAA9-48F5-B509-60A7F50BF703}"/>
          </ac:spMkLst>
        </pc:spChg>
        <pc:spChg chg="add del">
          <ac:chgData name="Jannin, Sylvain" userId="S::scpj2000@hw.ac.uk::98914a15-4cd3-48b1-8cac-108e3124e87b" providerId="AD" clId="Web-{4030FE83-5784-4C13-9BE1-33F2E09D1BEC}" dt="2022-03-30T16:49:16.667" v="79"/>
          <ac:spMkLst>
            <pc:docMk/>
            <pc:sldMk cId="507520454" sldId="272"/>
            <ac:spMk id="12" creationId="{B2205F6E-03C6-4E92-877C-E2482F6599AA}"/>
          </ac:spMkLst>
        </pc:spChg>
        <pc:spChg chg="add del">
          <ac:chgData name="Jannin, Sylvain" userId="S::scpj2000@hw.ac.uk::98914a15-4cd3-48b1-8cac-108e3124e87b" providerId="AD" clId="Web-{4030FE83-5784-4C13-9BE1-33F2E09D1BEC}" dt="2022-03-30T16:48:15.212" v="63"/>
          <ac:spMkLst>
            <pc:docMk/>
            <pc:sldMk cId="507520454" sldId="272"/>
            <ac:spMk id="13" creationId="{D6320AF9-619A-4175-865B-5663E1AEF4C5}"/>
          </ac:spMkLst>
        </pc:spChg>
        <pc:spChg chg="add del">
          <ac:chgData name="Jannin, Sylvain" userId="S::scpj2000@hw.ac.uk::98914a15-4cd3-48b1-8cac-108e3124e87b" providerId="AD" clId="Web-{4030FE83-5784-4C13-9BE1-33F2E09D1BEC}" dt="2022-03-30T16:48:15.212" v="63"/>
          <ac:spMkLst>
            <pc:docMk/>
            <pc:sldMk cId="507520454" sldId="272"/>
            <ac:spMk id="19" creationId="{7E018740-5C2B-4A41-AC1A-7E68D1EC1954}"/>
          </ac:spMkLst>
        </pc:spChg>
        <pc:spChg chg="add del">
          <ac:chgData name="Jannin, Sylvain" userId="S::scpj2000@hw.ac.uk::98914a15-4cd3-48b1-8cac-108e3124e87b" providerId="AD" clId="Web-{4030FE83-5784-4C13-9BE1-33F2E09D1BEC}" dt="2022-03-30T16:48:15.212" v="63"/>
          <ac:spMkLst>
            <pc:docMk/>
            <pc:sldMk cId="507520454" sldId="272"/>
            <ac:spMk id="21" creationId="{166F75A4-C475-4941-8EE2-B80A06A2C1BB}"/>
          </ac:spMkLst>
        </pc:spChg>
        <pc:spChg chg="add del">
          <ac:chgData name="Jannin, Sylvain" userId="S::scpj2000@hw.ac.uk::98914a15-4cd3-48b1-8cac-108e3124e87b" providerId="AD" clId="Web-{4030FE83-5784-4C13-9BE1-33F2E09D1BEC}" dt="2022-03-30T16:48:15.212" v="63"/>
          <ac:spMkLst>
            <pc:docMk/>
            <pc:sldMk cId="507520454" sldId="272"/>
            <ac:spMk id="23" creationId="{A032553A-72E8-4B0D-8405-FF9771C9AF05}"/>
          </ac:spMkLst>
        </pc:spChg>
        <pc:spChg chg="add del">
          <ac:chgData name="Jannin, Sylvain" userId="S::scpj2000@hw.ac.uk::98914a15-4cd3-48b1-8cac-108e3124e87b" providerId="AD" clId="Web-{4030FE83-5784-4C13-9BE1-33F2E09D1BEC}" dt="2022-03-30T16:48:15.212" v="63"/>
          <ac:spMkLst>
            <pc:docMk/>
            <pc:sldMk cId="507520454" sldId="272"/>
            <ac:spMk id="25" creationId="{765800AC-C3B9-498E-87BC-29FAE4C76B21}"/>
          </ac:spMkLst>
        </pc:spChg>
        <pc:spChg chg="add del">
          <ac:chgData name="Jannin, Sylvain" userId="S::scpj2000@hw.ac.uk::98914a15-4cd3-48b1-8cac-108e3124e87b" providerId="AD" clId="Web-{4030FE83-5784-4C13-9BE1-33F2E09D1BEC}" dt="2022-03-30T16:48:15.212" v="63"/>
          <ac:spMkLst>
            <pc:docMk/>
            <pc:sldMk cId="507520454" sldId="272"/>
            <ac:spMk id="27" creationId="{1F9D6ACB-2FF4-49F9-978A-E0D5327FC635}"/>
          </ac:spMkLst>
        </pc:spChg>
        <pc:spChg chg="add del">
          <ac:chgData name="Jannin, Sylvain" userId="S::scpj2000@hw.ac.uk::98914a15-4cd3-48b1-8cac-108e3124e87b" providerId="AD" clId="Web-{4030FE83-5784-4C13-9BE1-33F2E09D1BEC}" dt="2022-03-30T16:48:15.212" v="63"/>
          <ac:spMkLst>
            <pc:docMk/>
            <pc:sldMk cId="507520454" sldId="272"/>
            <ac:spMk id="29" creationId="{A5EC319D-0FEA-4B95-A3EA-01E35672C95B}"/>
          </ac:spMkLst>
        </pc:spChg>
        <pc:picChg chg="add del mod">
          <ac:chgData name="Jannin, Sylvain" userId="S::scpj2000@hw.ac.uk::98914a15-4cd3-48b1-8cac-108e3124e87b" providerId="AD" clId="Web-{4030FE83-5784-4C13-9BE1-33F2E09D1BEC}" dt="2022-03-30T16:46:51.913" v="47"/>
          <ac:picMkLst>
            <pc:docMk/>
            <pc:sldMk cId="507520454" sldId="272"/>
            <ac:picMk id="4" creationId="{DF38C119-6338-7445-2491-7E711DE31DBA}"/>
          </ac:picMkLst>
        </pc:picChg>
        <pc:picChg chg="add del mod">
          <ac:chgData name="Jannin, Sylvain" userId="S::scpj2000@hw.ac.uk::98914a15-4cd3-48b1-8cac-108e3124e87b" providerId="AD" clId="Web-{4030FE83-5784-4C13-9BE1-33F2E09D1BEC}" dt="2022-03-30T16:47:52.899" v="57"/>
          <ac:picMkLst>
            <pc:docMk/>
            <pc:sldMk cId="507520454" sldId="272"/>
            <ac:picMk id="5" creationId="{22CCC7FE-2729-B171-F9B7-56B8FE596E5B}"/>
          </ac:picMkLst>
        </pc:picChg>
        <pc:picChg chg="add del mod">
          <ac:chgData name="Jannin, Sylvain" userId="S::scpj2000@hw.ac.uk::98914a15-4cd3-48b1-8cac-108e3124e87b" providerId="AD" clId="Web-{4030FE83-5784-4C13-9BE1-33F2E09D1BEC}" dt="2022-03-30T16:59:34.246" v="159"/>
          <ac:picMkLst>
            <pc:docMk/>
            <pc:sldMk cId="507520454" sldId="272"/>
            <ac:picMk id="6" creationId="{588E66A0-83FB-76CA-6923-0F3692752A46}"/>
          </ac:picMkLst>
        </pc:picChg>
        <pc:cxnChg chg="add del">
          <ac:chgData name="Jannin, Sylvain" userId="S::scpj2000@hw.ac.uk::98914a15-4cd3-48b1-8cac-108e3124e87b" providerId="AD" clId="Web-{4030FE83-5784-4C13-9BE1-33F2E09D1BEC}" dt="2022-03-30T16:48:15.212" v="63"/>
          <ac:cxnSpMkLst>
            <pc:docMk/>
            <pc:sldMk cId="507520454" sldId="272"/>
            <ac:cxnSpMk id="15" creationId="{063B6EC6-D752-4EE7-908B-F8F19E8C7FEA}"/>
          </ac:cxnSpMkLst>
        </pc:cxnChg>
        <pc:cxnChg chg="add del">
          <ac:chgData name="Jannin, Sylvain" userId="S::scpj2000@hw.ac.uk::98914a15-4cd3-48b1-8cac-108e3124e87b" providerId="AD" clId="Web-{4030FE83-5784-4C13-9BE1-33F2E09D1BEC}" dt="2022-03-30T16:48:15.212" v="63"/>
          <ac:cxnSpMkLst>
            <pc:docMk/>
            <pc:sldMk cId="507520454" sldId="272"/>
            <ac:cxnSpMk id="17" creationId="{EFECD4E8-AD3E-4228-82A2-9461958EA94D}"/>
          </ac:cxnSpMkLst>
        </pc:cxnChg>
      </pc:sldChg>
      <pc:sldChg chg="new del">
        <pc:chgData name="Jannin, Sylvain" userId="S::scpj2000@hw.ac.uk::98914a15-4cd3-48b1-8cac-108e3124e87b" providerId="AD" clId="Web-{4030FE83-5784-4C13-9BE1-33F2E09D1BEC}" dt="2022-03-30T16:46:06.928" v="35"/>
        <pc:sldMkLst>
          <pc:docMk/>
          <pc:sldMk cId="838437916" sldId="272"/>
        </pc:sldMkLst>
      </pc:sldChg>
      <pc:sldChg chg="new add del">
        <pc:chgData name="Jannin, Sylvain" userId="S::scpj2000@hw.ac.uk::98914a15-4cd3-48b1-8cac-108e3124e87b" providerId="AD" clId="Web-{4030FE83-5784-4C13-9BE1-33F2E09D1BEC}" dt="2022-03-30T16:42:50.610" v="13"/>
        <pc:sldMkLst>
          <pc:docMk/>
          <pc:sldMk cId="2794425909" sldId="272"/>
        </pc:sldMkLst>
      </pc:sldChg>
      <pc:sldChg chg="addSp delSp modSp add addCm">
        <pc:chgData name="Jannin, Sylvain" userId="S::scpj2000@hw.ac.uk::98914a15-4cd3-48b1-8cac-108e3124e87b" providerId="AD" clId="Web-{4030FE83-5784-4C13-9BE1-33F2E09D1BEC}" dt="2022-03-30T17:03:10.705" v="167" actId="1076"/>
        <pc:sldMkLst>
          <pc:docMk/>
          <pc:sldMk cId="1257134275" sldId="273"/>
        </pc:sldMkLst>
        <pc:spChg chg="mod">
          <ac:chgData name="Jannin, Sylvain" userId="S::scpj2000@hw.ac.uk::98914a15-4cd3-48b1-8cac-108e3124e87b" providerId="AD" clId="Web-{4030FE83-5784-4C13-9BE1-33F2E09D1BEC}" dt="2022-03-30T16:51:20.780" v="101" actId="20577"/>
          <ac:spMkLst>
            <pc:docMk/>
            <pc:sldMk cId="1257134275" sldId="273"/>
            <ac:spMk id="2" creationId="{FDDFAD09-84D3-473D-B09D-C6F93988F86E}"/>
          </ac:spMkLst>
        </pc:spChg>
        <pc:spChg chg="mod">
          <ac:chgData name="Jannin, Sylvain" userId="S::scpj2000@hw.ac.uk::98914a15-4cd3-48b1-8cac-108e3124e87b" providerId="AD" clId="Web-{4030FE83-5784-4C13-9BE1-33F2E09D1BEC}" dt="2022-03-30T16:51:24.233" v="102" actId="14100"/>
          <ac:spMkLst>
            <pc:docMk/>
            <pc:sldMk cId="1257134275" sldId="273"/>
            <ac:spMk id="3" creationId="{2E87D86D-ECD5-48A8-B934-0C0EB681F16A}"/>
          </ac:spMkLst>
        </pc:spChg>
        <pc:spChg chg="add mod">
          <ac:chgData name="Jannin, Sylvain" userId="S::scpj2000@hw.ac.uk::98914a15-4cd3-48b1-8cac-108e3124e87b" providerId="AD" clId="Web-{4030FE83-5784-4C13-9BE1-33F2E09D1BEC}" dt="2022-03-30T16:53:39.049" v="114"/>
          <ac:spMkLst>
            <pc:docMk/>
            <pc:sldMk cId="1257134275" sldId="273"/>
            <ac:spMk id="6" creationId="{B1091BEA-5C41-6A1F-86EB-557EAE939F5F}"/>
          </ac:spMkLst>
        </pc:spChg>
        <pc:picChg chg="add del mod">
          <ac:chgData name="Jannin, Sylvain" userId="S::scpj2000@hw.ac.uk::98914a15-4cd3-48b1-8cac-108e3124e87b" providerId="AD" clId="Web-{4030FE83-5784-4C13-9BE1-33F2E09D1BEC}" dt="2022-03-30T17:00:39.107" v="160"/>
          <ac:picMkLst>
            <pc:docMk/>
            <pc:sldMk cId="1257134275" sldId="273"/>
            <ac:picMk id="5" creationId="{42161827-E468-682F-77C4-CFDCEAA93F69}"/>
          </ac:picMkLst>
        </pc:picChg>
        <pc:picChg chg="add del mod">
          <ac:chgData name="Jannin, Sylvain" userId="S::scpj2000@hw.ac.uk::98914a15-4cd3-48b1-8cac-108e3124e87b" providerId="AD" clId="Web-{4030FE83-5784-4C13-9BE1-33F2E09D1BEC}" dt="2022-03-30T17:03:00.595" v="164"/>
          <ac:picMkLst>
            <pc:docMk/>
            <pc:sldMk cId="1257134275" sldId="273"/>
            <ac:picMk id="7" creationId="{CC630773-EE42-3669-5169-7132DD8CE413}"/>
          </ac:picMkLst>
        </pc:picChg>
        <pc:picChg chg="add mod">
          <ac:chgData name="Jannin, Sylvain" userId="S::scpj2000@hw.ac.uk::98914a15-4cd3-48b1-8cac-108e3124e87b" providerId="AD" clId="Web-{4030FE83-5784-4C13-9BE1-33F2E09D1BEC}" dt="2022-03-30T17:03:10.705" v="167" actId="1076"/>
          <ac:picMkLst>
            <pc:docMk/>
            <pc:sldMk cId="1257134275" sldId="273"/>
            <ac:picMk id="8" creationId="{765D96F2-4F3D-C73E-0A6B-E84CD5133DE4}"/>
          </ac:picMkLst>
        </pc:picChg>
      </pc:sldChg>
      <pc:sldMasterChg chg="mod modSldLayout">
        <pc:chgData name="Jannin, Sylvain" userId="S::scpj2000@hw.ac.uk::98914a15-4cd3-48b1-8cac-108e3124e87b" providerId="AD" clId="Web-{4030FE83-5784-4C13-9BE1-33F2E09D1BEC}" dt="2022-03-30T16:55:18.130" v="130"/>
        <pc:sldMasterMkLst>
          <pc:docMk/>
          <pc:sldMasterMk cId="2428505575" sldId="2147483677"/>
        </pc:sldMasterMkLst>
        <pc:sldLayoutChg chg="mod">
          <pc:chgData name="Jannin, Sylvain" userId="S::scpj2000@hw.ac.uk::98914a15-4cd3-48b1-8cac-108e3124e87b" providerId="AD" clId="Web-{4030FE83-5784-4C13-9BE1-33F2E09D1BEC}" dt="2022-03-30T16:55:18.130" v="130"/>
          <pc:sldLayoutMkLst>
            <pc:docMk/>
            <pc:sldMasterMk cId="2428505575" sldId="2147483677"/>
            <pc:sldLayoutMk cId="3654366111" sldId="2147483678"/>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2985326249" sldId="2147483679"/>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780757995" sldId="2147483680"/>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612550296" sldId="2147483681"/>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2493823384" sldId="2147483682"/>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625798348" sldId="2147483683"/>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4248320002" sldId="2147483684"/>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2653179661" sldId="2147483685"/>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977986249" sldId="2147483686"/>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4027342695" sldId="2147483687"/>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528046375" sldId="2147483688"/>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262555384" sldId="2147483689"/>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2282205074" sldId="2147483690"/>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3685062466" sldId="2147483691"/>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1382022322" sldId="2147483692"/>
          </pc:sldLayoutMkLst>
        </pc:sldLayoutChg>
        <pc:sldLayoutChg chg="mod">
          <pc:chgData name="Jannin, Sylvain" userId="S::scpj2000@hw.ac.uk::98914a15-4cd3-48b1-8cac-108e3124e87b" providerId="AD" clId="Web-{4030FE83-5784-4C13-9BE1-33F2E09D1BEC}" dt="2022-03-30T16:55:18.130" v="130"/>
          <pc:sldLayoutMkLst>
            <pc:docMk/>
            <pc:sldMasterMk cId="2428505575" sldId="2147483677"/>
            <pc:sldLayoutMk cId="28139566" sldId="2147483693"/>
          </pc:sldLayoutMkLst>
        </pc:sldLayoutChg>
      </pc:sldMasterChg>
    </pc:docChg>
  </pc:docChgLst>
  <pc:docChgLst>
    <pc:chgData name="Livingstone, Bethany" userId="S::bll3@hw.ac.uk::5c459d58-b0a4-46c7-9098-0dbe39317df8" providerId="AD" clId="Web-{9F9FB146-7706-47C2-A887-65DFA0CD0DAC}"/>
    <pc:docChg chg="modSld">
      <pc:chgData name="Livingstone, Bethany" userId="S::bll3@hw.ac.uk::5c459d58-b0a4-46c7-9098-0dbe39317df8" providerId="AD" clId="Web-{9F9FB146-7706-47C2-A887-65DFA0CD0DAC}" dt="2022-03-26T22:44:18.247" v="3" actId="20577"/>
      <pc:docMkLst>
        <pc:docMk/>
      </pc:docMkLst>
      <pc:sldChg chg="modSp">
        <pc:chgData name="Livingstone, Bethany" userId="S::bll3@hw.ac.uk::5c459d58-b0a4-46c7-9098-0dbe39317df8" providerId="AD" clId="Web-{9F9FB146-7706-47C2-A887-65DFA0CD0DAC}" dt="2022-03-26T22:44:18.247" v="3" actId="20577"/>
        <pc:sldMkLst>
          <pc:docMk/>
          <pc:sldMk cId="1539007224" sldId="259"/>
        </pc:sldMkLst>
        <pc:spChg chg="mod">
          <ac:chgData name="Livingstone, Bethany" userId="S::bll3@hw.ac.uk::5c459d58-b0a4-46c7-9098-0dbe39317df8" providerId="AD" clId="Web-{9F9FB146-7706-47C2-A887-65DFA0CD0DAC}" dt="2022-03-26T22:44:18.247" v="3" actId="20577"/>
          <ac:spMkLst>
            <pc:docMk/>
            <pc:sldMk cId="1539007224" sldId="259"/>
            <ac:spMk id="3" creationId="{638C51D0-00E3-403B-AF24-3BD243D81C8C}"/>
          </ac:spMkLst>
        </pc:spChg>
      </pc:sldChg>
      <pc:sldChg chg="modSp">
        <pc:chgData name="Livingstone, Bethany" userId="S::bll3@hw.ac.uk::5c459d58-b0a4-46c7-9098-0dbe39317df8" providerId="AD" clId="Web-{9F9FB146-7706-47C2-A887-65DFA0CD0DAC}" dt="2022-03-26T22:44:12.606" v="1" actId="20577"/>
        <pc:sldMkLst>
          <pc:docMk/>
          <pc:sldMk cId="2539784387" sldId="265"/>
        </pc:sldMkLst>
        <pc:spChg chg="mod">
          <ac:chgData name="Livingstone, Bethany" userId="S::bll3@hw.ac.uk::5c459d58-b0a4-46c7-9098-0dbe39317df8" providerId="AD" clId="Web-{9F9FB146-7706-47C2-A887-65DFA0CD0DAC}" dt="2022-03-26T22:44:12.606" v="1" actId="20577"/>
          <ac:spMkLst>
            <pc:docMk/>
            <pc:sldMk cId="2539784387" sldId="265"/>
            <ac:spMk id="3" creationId="{80303414-E7F9-4BDE-B2CE-D9B609172F37}"/>
          </ac:spMkLst>
        </pc:spChg>
      </pc:sldChg>
    </pc:docChg>
  </pc:docChgLst>
  <pc:docChgLst>
    <pc:chgData name="Ojuoko, Seun" userId="S::zo12@hw.ac.uk::d2d2d276-383c-45f1-899b-39ebbeacfd56" providerId="AD" clId="Web-{A3BDD2DA-7A05-435B-8460-A0EE248C1660}"/>
    <pc:docChg chg="modSld">
      <pc:chgData name="Ojuoko, Seun" userId="S::zo12@hw.ac.uk::d2d2d276-383c-45f1-899b-39ebbeacfd56" providerId="AD" clId="Web-{A3BDD2DA-7A05-435B-8460-A0EE248C1660}" dt="2022-03-27T23:44:01.661" v="4"/>
      <pc:docMkLst>
        <pc:docMk/>
      </pc:docMkLst>
      <pc:sldChg chg="addSp modSp mod setBg">
        <pc:chgData name="Ojuoko, Seun" userId="S::zo12@hw.ac.uk::d2d2d276-383c-45f1-899b-39ebbeacfd56" providerId="AD" clId="Web-{A3BDD2DA-7A05-435B-8460-A0EE248C1660}" dt="2022-03-27T23:44:01.661" v="4"/>
        <pc:sldMkLst>
          <pc:docMk/>
          <pc:sldMk cId="2374654768" sldId="263"/>
        </pc:sldMkLst>
        <pc:spChg chg="mod">
          <ac:chgData name="Ojuoko, Seun" userId="S::zo12@hw.ac.uk::d2d2d276-383c-45f1-899b-39ebbeacfd56" providerId="AD" clId="Web-{A3BDD2DA-7A05-435B-8460-A0EE248C1660}" dt="2022-03-27T23:44:01.661" v="4"/>
          <ac:spMkLst>
            <pc:docMk/>
            <pc:sldMk cId="2374654768" sldId="263"/>
            <ac:spMk id="2" creationId="{56BEEABE-20D2-45B7-A85F-F8DE536A5D1B}"/>
          </ac:spMkLst>
        </pc:spChg>
        <pc:spChg chg="mod">
          <ac:chgData name="Ojuoko, Seun" userId="S::zo12@hw.ac.uk::d2d2d276-383c-45f1-899b-39ebbeacfd56" providerId="AD" clId="Web-{A3BDD2DA-7A05-435B-8460-A0EE248C1660}" dt="2022-03-27T23:44:01.661" v="4"/>
          <ac:spMkLst>
            <pc:docMk/>
            <pc:sldMk cId="2374654768" sldId="263"/>
            <ac:spMk id="3" creationId="{CA4E3CAB-03F2-42B5-83EA-120445087C56}"/>
          </ac:spMkLst>
        </pc:spChg>
        <pc:spChg chg="add">
          <ac:chgData name="Ojuoko, Seun" userId="S::zo12@hw.ac.uk::d2d2d276-383c-45f1-899b-39ebbeacfd56" providerId="AD" clId="Web-{A3BDD2DA-7A05-435B-8460-A0EE248C1660}" dt="2022-03-27T23:44:01.661" v="4"/>
          <ac:spMkLst>
            <pc:docMk/>
            <pc:sldMk cId="2374654768" sldId="263"/>
            <ac:spMk id="9" creationId="{3BCB5F6A-9EB0-40B0-9D13-3023E9A20508}"/>
          </ac:spMkLst>
        </pc:spChg>
        <pc:picChg chg="add mod">
          <ac:chgData name="Ojuoko, Seun" userId="S::zo12@hw.ac.uk::d2d2d276-383c-45f1-899b-39ebbeacfd56" providerId="AD" clId="Web-{A3BDD2DA-7A05-435B-8460-A0EE248C1660}" dt="2022-03-27T23:44:01.661" v="4"/>
          <ac:picMkLst>
            <pc:docMk/>
            <pc:sldMk cId="2374654768" sldId="263"/>
            <ac:picMk id="4" creationId="{626B05C8-0D30-80C1-8D77-DBEF04262E05}"/>
          </ac:picMkLst>
        </pc:picChg>
      </pc:sldChg>
    </pc:docChg>
  </pc:docChgLst>
  <pc:docChgLst>
    <pc:chgData name="Irvine-Fortescue, Xander" userId="S::ai57@hw.ac.uk::9522f512-1141-4fe3-b05b-bce8bb982375" providerId="AD" clId="Web-{EA19E4F5-61A5-4CA2-8257-DA1C07A93750}"/>
    <pc:docChg chg="modSld">
      <pc:chgData name="Irvine-Fortescue, Xander" userId="S::ai57@hw.ac.uk::9522f512-1141-4fe3-b05b-bce8bb982375" providerId="AD" clId="Web-{EA19E4F5-61A5-4CA2-8257-DA1C07A93750}" dt="2022-03-29T10:31:09.156" v="41" actId="20577"/>
      <pc:docMkLst>
        <pc:docMk/>
      </pc:docMkLst>
      <pc:sldChg chg="modSp modCm">
        <pc:chgData name="Irvine-Fortescue, Xander" userId="S::ai57@hw.ac.uk::9522f512-1141-4fe3-b05b-bce8bb982375" providerId="AD" clId="Web-{EA19E4F5-61A5-4CA2-8257-DA1C07A93750}" dt="2022-03-29T10:29:48.310" v="14" actId="20577"/>
        <pc:sldMkLst>
          <pc:docMk/>
          <pc:sldMk cId="1539007224" sldId="259"/>
        </pc:sldMkLst>
        <pc:spChg chg="mod">
          <ac:chgData name="Irvine-Fortescue, Xander" userId="S::ai57@hw.ac.uk::9522f512-1141-4fe3-b05b-bce8bb982375" providerId="AD" clId="Web-{EA19E4F5-61A5-4CA2-8257-DA1C07A93750}" dt="2022-03-29T10:29:48.310" v="14" actId="20577"/>
          <ac:spMkLst>
            <pc:docMk/>
            <pc:sldMk cId="1539007224" sldId="259"/>
            <ac:spMk id="2" creationId="{90144D69-A144-48DE-A39E-0489D3C26461}"/>
          </ac:spMkLst>
        </pc:spChg>
      </pc:sldChg>
      <pc:sldChg chg="modSp">
        <pc:chgData name="Irvine-Fortescue, Xander" userId="S::ai57@hw.ac.uk::9522f512-1141-4fe3-b05b-bce8bb982375" providerId="AD" clId="Web-{EA19E4F5-61A5-4CA2-8257-DA1C07A93750}" dt="2022-03-29T10:31:09.156" v="41" actId="20577"/>
        <pc:sldMkLst>
          <pc:docMk/>
          <pc:sldMk cId="3226815223" sldId="261"/>
        </pc:sldMkLst>
        <pc:spChg chg="mod">
          <ac:chgData name="Irvine-Fortescue, Xander" userId="S::ai57@hw.ac.uk::9522f512-1141-4fe3-b05b-bce8bb982375" providerId="AD" clId="Web-{EA19E4F5-61A5-4CA2-8257-DA1C07A93750}" dt="2022-03-29T10:31:09.156" v="41" actId="20577"/>
          <ac:spMkLst>
            <pc:docMk/>
            <pc:sldMk cId="3226815223" sldId="261"/>
            <ac:spMk id="2" creationId="{B10ECCDB-DB62-4FFC-817D-9C3A631F5ECD}"/>
          </ac:spMkLst>
        </pc:spChg>
      </pc:sldChg>
      <pc:sldChg chg="modSp">
        <pc:chgData name="Irvine-Fortescue, Xander" userId="S::ai57@hw.ac.uk::9522f512-1141-4fe3-b05b-bce8bb982375" providerId="AD" clId="Web-{EA19E4F5-61A5-4CA2-8257-DA1C07A93750}" dt="2022-03-29T10:29:57.216" v="16" actId="20577"/>
        <pc:sldMkLst>
          <pc:docMk/>
          <pc:sldMk cId="2539784387" sldId="265"/>
        </pc:sldMkLst>
        <pc:spChg chg="mod">
          <ac:chgData name="Irvine-Fortescue, Xander" userId="S::ai57@hw.ac.uk::9522f512-1141-4fe3-b05b-bce8bb982375" providerId="AD" clId="Web-{EA19E4F5-61A5-4CA2-8257-DA1C07A93750}" dt="2022-03-29T10:29:57.216" v="16" actId="20577"/>
          <ac:spMkLst>
            <pc:docMk/>
            <pc:sldMk cId="2539784387" sldId="265"/>
            <ac:spMk id="2" creationId="{A6EA17FE-EAC7-4C05-B261-EBC970891217}"/>
          </ac:spMkLst>
        </pc:spChg>
      </pc:sldChg>
      <pc:sldChg chg="modSp">
        <pc:chgData name="Irvine-Fortescue, Xander" userId="S::ai57@hw.ac.uk::9522f512-1141-4fe3-b05b-bce8bb982375" providerId="AD" clId="Web-{EA19E4F5-61A5-4CA2-8257-DA1C07A93750}" dt="2022-03-29T10:31:03.859" v="40" actId="20577"/>
        <pc:sldMkLst>
          <pc:docMk/>
          <pc:sldMk cId="3562270223" sldId="267"/>
        </pc:sldMkLst>
        <pc:spChg chg="mod">
          <ac:chgData name="Irvine-Fortescue, Xander" userId="S::ai57@hw.ac.uk::9522f512-1141-4fe3-b05b-bce8bb982375" providerId="AD" clId="Web-{EA19E4F5-61A5-4CA2-8257-DA1C07A93750}" dt="2022-03-29T10:31:03.859" v="40" actId="20577"/>
          <ac:spMkLst>
            <pc:docMk/>
            <pc:sldMk cId="3562270223" sldId="267"/>
            <ac:spMk id="2" creationId="{81FDD438-8259-4DED-A6EE-130008082805}"/>
          </ac:spMkLst>
        </pc:spChg>
      </pc:sldChg>
      <pc:sldChg chg="modSp">
        <pc:chgData name="Irvine-Fortescue, Xander" userId="S::ai57@hw.ac.uk::9522f512-1141-4fe3-b05b-bce8bb982375" providerId="AD" clId="Web-{EA19E4F5-61A5-4CA2-8257-DA1C07A93750}" dt="2022-03-29T10:21:19.297" v="2" actId="20577"/>
        <pc:sldMkLst>
          <pc:docMk/>
          <pc:sldMk cId="1770073626" sldId="268"/>
        </pc:sldMkLst>
        <pc:spChg chg="mod">
          <ac:chgData name="Irvine-Fortescue, Xander" userId="S::ai57@hw.ac.uk::9522f512-1141-4fe3-b05b-bce8bb982375" providerId="AD" clId="Web-{EA19E4F5-61A5-4CA2-8257-DA1C07A93750}" dt="2022-03-29T10:21:19.297" v="2" actId="20577"/>
          <ac:spMkLst>
            <pc:docMk/>
            <pc:sldMk cId="1770073626" sldId="268"/>
            <ac:spMk id="2" creationId="{D9713FB5-B018-4C46-9CAB-14E785BA912D}"/>
          </ac:spMkLst>
        </pc:spChg>
      </pc:sldChg>
    </pc:docChg>
  </pc:docChgLst>
  <pc:docChgLst>
    <pc:chgData name="Adrian" userId="5110fc2b-cfb6-4063-a245-11420e199b91" providerId="ADAL" clId="{EF40C24B-B13B-4708-AB19-F187E347A95D}"/>
    <pc:docChg chg="addSld modSld">
      <pc:chgData name="Adrian" userId="5110fc2b-cfb6-4063-a245-11420e199b91" providerId="ADAL" clId="{EF40C24B-B13B-4708-AB19-F187E347A95D}" dt="2022-03-18T13:48:44.113" v="85"/>
      <pc:docMkLst>
        <pc:docMk/>
      </pc:docMkLst>
      <pc:sldChg chg="modNotesTx">
        <pc:chgData name="Adrian" userId="5110fc2b-cfb6-4063-a245-11420e199b91" providerId="ADAL" clId="{EF40C24B-B13B-4708-AB19-F187E347A95D}" dt="2022-03-18T13:32:40.208" v="51" actId="20577"/>
        <pc:sldMkLst>
          <pc:docMk/>
          <pc:sldMk cId="2557374599" sldId="256"/>
        </pc:sldMkLst>
      </pc:sldChg>
      <pc:sldChg chg="addCm">
        <pc:chgData name="Adrian" userId="5110fc2b-cfb6-4063-a245-11420e199b91" providerId="ADAL" clId="{EF40C24B-B13B-4708-AB19-F187E347A95D}" dt="2022-03-18T13:32:03.750" v="8"/>
        <pc:sldMkLst>
          <pc:docMk/>
          <pc:sldMk cId="988803757" sldId="258"/>
        </pc:sldMkLst>
      </pc:sldChg>
      <pc:sldChg chg="addCm modCm">
        <pc:chgData name="Adrian" userId="5110fc2b-cfb6-4063-a245-11420e199b91" providerId="ADAL" clId="{EF40C24B-B13B-4708-AB19-F187E347A95D}" dt="2022-03-18T13:48:44.113" v="85"/>
        <pc:sldMkLst>
          <pc:docMk/>
          <pc:sldMk cId="1539007224" sldId="259"/>
        </pc:sldMkLst>
      </pc:sldChg>
      <pc:sldChg chg="addCm">
        <pc:chgData name="Adrian" userId="5110fc2b-cfb6-4063-a245-11420e199b91" providerId="ADAL" clId="{EF40C24B-B13B-4708-AB19-F187E347A95D}" dt="2022-03-18T13:42:48.340" v="68"/>
        <pc:sldMkLst>
          <pc:docMk/>
          <pc:sldMk cId="2374654768" sldId="263"/>
        </pc:sldMkLst>
      </pc:sldChg>
      <pc:sldChg chg="modSp new mod">
        <pc:chgData name="Adrian" userId="5110fc2b-cfb6-4063-a245-11420e199b91" providerId="ADAL" clId="{EF40C24B-B13B-4708-AB19-F187E347A95D}" dt="2022-03-18T13:43:24.124" v="84" actId="20577"/>
        <pc:sldMkLst>
          <pc:docMk/>
          <pc:sldMk cId="2930813496" sldId="264"/>
        </pc:sldMkLst>
        <pc:spChg chg="mod">
          <ac:chgData name="Adrian" userId="5110fc2b-cfb6-4063-a245-11420e199b91" providerId="ADAL" clId="{EF40C24B-B13B-4708-AB19-F187E347A95D}" dt="2022-03-18T13:43:24.124" v="84" actId="20577"/>
          <ac:spMkLst>
            <pc:docMk/>
            <pc:sldMk cId="2930813496" sldId="264"/>
            <ac:spMk id="2" creationId="{9D701E26-8811-4C2B-8A47-11D9DCA02736}"/>
          </ac:spMkLst>
        </pc:spChg>
      </pc:sldChg>
      <pc:sldChg chg="modSp new mod addCm">
        <pc:chgData name="Adrian" userId="5110fc2b-cfb6-4063-a245-11420e199b91" providerId="ADAL" clId="{EF40C24B-B13B-4708-AB19-F187E347A95D}" dt="2022-03-18T13:42:55.467" v="69"/>
        <pc:sldMkLst>
          <pc:docMk/>
          <pc:sldMk cId="2539784387" sldId="265"/>
        </pc:sldMkLst>
        <pc:spChg chg="mod">
          <ac:chgData name="Adrian" userId="5110fc2b-cfb6-4063-a245-11420e199b91" providerId="ADAL" clId="{EF40C24B-B13B-4708-AB19-F187E347A95D}" dt="2022-03-18T13:35:52.003" v="67" actId="20577"/>
          <ac:spMkLst>
            <pc:docMk/>
            <pc:sldMk cId="2539784387" sldId="265"/>
            <ac:spMk id="2" creationId="{A6EA17FE-EAC7-4C05-B261-EBC970891217}"/>
          </ac:spMkLst>
        </pc:spChg>
      </pc:sldChg>
    </pc:docChg>
  </pc:docChgLst>
  <pc:docChgLst>
    <pc:chgData name="Jannin, Sylvain" userId="98914a15-4cd3-48b1-8cac-108e3124e87b" providerId="ADAL" clId="{E74D50BC-6D41-43BD-AFBE-3BF4D035BE04}"/>
    <pc:docChg chg="custSel modSld">
      <pc:chgData name="Jannin, Sylvain" userId="98914a15-4cd3-48b1-8cac-108e3124e87b" providerId="ADAL" clId="{E74D50BC-6D41-43BD-AFBE-3BF4D035BE04}" dt="2022-04-01T12:10:25.386" v="21" actId="1076"/>
      <pc:docMkLst>
        <pc:docMk/>
      </pc:docMkLst>
      <pc:sldChg chg="delSp modSp mod">
        <pc:chgData name="Jannin, Sylvain" userId="98914a15-4cd3-48b1-8cac-108e3124e87b" providerId="ADAL" clId="{E74D50BC-6D41-43BD-AFBE-3BF4D035BE04}" dt="2022-04-01T12:10:25.386" v="21" actId="1076"/>
        <pc:sldMkLst>
          <pc:docMk/>
          <pc:sldMk cId="1970097421" sldId="270"/>
        </pc:sldMkLst>
        <pc:spChg chg="mod">
          <ac:chgData name="Jannin, Sylvain" userId="98914a15-4cd3-48b1-8cac-108e3124e87b" providerId="ADAL" clId="{E74D50BC-6D41-43BD-AFBE-3BF4D035BE04}" dt="2022-04-01T11:42:38.426" v="12" actId="20577"/>
          <ac:spMkLst>
            <pc:docMk/>
            <pc:sldMk cId="1970097421" sldId="270"/>
            <ac:spMk id="3" creationId="{9B411570-F55B-177F-82CB-0045AD043EDB}"/>
          </ac:spMkLst>
        </pc:spChg>
        <pc:spChg chg="del">
          <ac:chgData name="Jannin, Sylvain" userId="98914a15-4cd3-48b1-8cac-108e3124e87b" providerId="ADAL" clId="{E74D50BC-6D41-43BD-AFBE-3BF4D035BE04}" dt="2022-04-01T11:42:34.274" v="2" actId="478"/>
          <ac:spMkLst>
            <pc:docMk/>
            <pc:sldMk cId="1970097421" sldId="270"/>
            <ac:spMk id="6" creationId="{37341C66-19C6-D1BC-800D-88CF32EE9C6C}"/>
          </ac:spMkLst>
        </pc:spChg>
        <pc:picChg chg="mod">
          <ac:chgData name="Jannin, Sylvain" userId="98914a15-4cd3-48b1-8cac-108e3124e87b" providerId="ADAL" clId="{E74D50BC-6D41-43BD-AFBE-3BF4D035BE04}" dt="2022-04-01T12:10:25.386" v="21" actId="1076"/>
          <ac:picMkLst>
            <pc:docMk/>
            <pc:sldMk cId="1970097421" sldId="270"/>
            <ac:picMk id="5" creationId="{D64A8B52-68D1-4A41-AC45-0ED0918BD688}"/>
          </ac:picMkLst>
        </pc:picChg>
      </pc:sldChg>
      <pc:sldChg chg="delSp modSp mod delAnim delCm">
        <pc:chgData name="Jannin, Sylvain" userId="98914a15-4cd3-48b1-8cac-108e3124e87b" providerId="ADAL" clId="{E74D50BC-6D41-43BD-AFBE-3BF4D035BE04}" dt="2022-04-01T12:06:14.622" v="20" actId="1076"/>
        <pc:sldMkLst>
          <pc:docMk/>
          <pc:sldMk cId="1257134275" sldId="273"/>
        </pc:sldMkLst>
        <pc:spChg chg="mod">
          <ac:chgData name="Jannin, Sylvain" userId="98914a15-4cd3-48b1-8cac-108e3124e87b" providerId="ADAL" clId="{E74D50BC-6D41-43BD-AFBE-3BF4D035BE04}" dt="2022-04-01T12:00:07.927" v="19" actId="20577"/>
          <ac:spMkLst>
            <pc:docMk/>
            <pc:sldMk cId="1257134275" sldId="273"/>
            <ac:spMk id="3" creationId="{2E87D86D-ECD5-48A8-B934-0C0EB681F16A}"/>
          </ac:spMkLst>
        </pc:spChg>
        <pc:picChg chg="del">
          <ac:chgData name="Jannin, Sylvain" userId="98914a15-4cd3-48b1-8cac-108e3124e87b" providerId="ADAL" clId="{E74D50BC-6D41-43BD-AFBE-3BF4D035BE04}" dt="2022-04-01T11:56:56.116" v="18" actId="478"/>
          <ac:picMkLst>
            <pc:docMk/>
            <pc:sldMk cId="1257134275" sldId="273"/>
            <ac:picMk id="4" creationId="{859074B1-3588-4E21-9C98-6FD717544B1A}"/>
          </ac:picMkLst>
        </pc:picChg>
        <pc:picChg chg="del mod">
          <ac:chgData name="Jannin, Sylvain" userId="98914a15-4cd3-48b1-8cac-108e3124e87b" providerId="ADAL" clId="{E74D50BC-6D41-43BD-AFBE-3BF4D035BE04}" dt="2022-04-01T11:43:28.410" v="14" actId="478"/>
          <ac:picMkLst>
            <pc:docMk/>
            <pc:sldMk cId="1257134275" sldId="273"/>
            <ac:picMk id="4" creationId="{C079F0BD-AAAB-4A83-8A7E-7D1A1794CE25}"/>
          </ac:picMkLst>
        </pc:picChg>
        <pc:picChg chg="mod">
          <ac:chgData name="Jannin, Sylvain" userId="98914a15-4cd3-48b1-8cac-108e3124e87b" providerId="ADAL" clId="{E74D50BC-6D41-43BD-AFBE-3BF4D035BE04}" dt="2022-04-01T12:06:14.622" v="20" actId="1076"/>
          <ac:picMkLst>
            <pc:docMk/>
            <pc:sldMk cId="1257134275" sldId="273"/>
            <ac:picMk id="5" creationId="{0C886058-C5B2-4E55-9F30-478AD7B5FD2D}"/>
          </ac:picMkLst>
        </pc:picChg>
        <pc:picChg chg="del">
          <ac:chgData name="Jannin, Sylvain" userId="98914a15-4cd3-48b1-8cac-108e3124e87b" providerId="ADAL" clId="{E74D50BC-6D41-43BD-AFBE-3BF4D035BE04}" dt="2022-04-01T11:44:10.945" v="15" actId="478"/>
          <ac:picMkLst>
            <pc:docMk/>
            <pc:sldMk cId="1257134275" sldId="273"/>
            <ac:picMk id="5" creationId="{7B0FABC4-E870-4532-A6E3-11525996E6CF}"/>
          </ac:picMkLst>
        </pc:picChg>
        <pc:picChg chg="del">
          <ac:chgData name="Jannin, Sylvain" userId="98914a15-4cd3-48b1-8cac-108e3124e87b" providerId="ADAL" clId="{E74D50BC-6D41-43BD-AFBE-3BF4D035BE04}" dt="2022-04-01T11:47:56.954" v="16" actId="478"/>
          <ac:picMkLst>
            <pc:docMk/>
            <pc:sldMk cId="1257134275" sldId="273"/>
            <ac:picMk id="9" creationId="{A1040453-02E6-4676-A55F-D5551AA97AC3}"/>
          </ac:picMkLst>
        </pc:picChg>
      </pc:sldChg>
    </pc:docChg>
  </pc:docChgLst>
  <pc:docChgLst>
    <pc:chgData name="Jannin, Sylvain" userId="S::scpj2000@hw.ac.uk::98914a15-4cd3-48b1-8cac-108e3124e87b" providerId="AD" clId="Web-{D3A6C1D0-1A4B-421B-BEE6-36D8713B28ED}"/>
    <pc:docChg chg="modSld">
      <pc:chgData name="Jannin, Sylvain" userId="S::scpj2000@hw.ac.uk::98914a15-4cd3-48b1-8cac-108e3124e87b" providerId="AD" clId="Web-{D3A6C1D0-1A4B-421B-BEE6-36D8713B28ED}" dt="2022-04-01T14:22:45.828" v="95"/>
      <pc:docMkLst>
        <pc:docMk/>
      </pc:docMkLst>
      <pc:sldChg chg="modSp">
        <pc:chgData name="Jannin, Sylvain" userId="S::scpj2000@hw.ac.uk::98914a15-4cd3-48b1-8cac-108e3124e87b" providerId="AD" clId="Web-{D3A6C1D0-1A4B-421B-BEE6-36D8713B28ED}" dt="2022-04-01T14:22:45.828" v="95"/>
        <pc:sldMkLst>
          <pc:docMk/>
          <pc:sldMk cId="2490393057" sldId="279"/>
        </pc:sldMkLst>
        <pc:graphicFrameChg chg="mod modGraphic">
          <ac:chgData name="Jannin, Sylvain" userId="S::scpj2000@hw.ac.uk::98914a15-4cd3-48b1-8cac-108e3124e87b" providerId="AD" clId="Web-{D3A6C1D0-1A4B-421B-BEE6-36D8713B28ED}" dt="2022-04-01T14:22:45.828" v="95"/>
          <ac:graphicFrameMkLst>
            <pc:docMk/>
            <pc:sldMk cId="2490393057" sldId="279"/>
            <ac:graphicFrameMk id="4" creationId="{ED677D99-EF4F-4FCE-B7B6-E8E39F219506}"/>
          </ac:graphicFrameMkLst>
        </pc:graphicFrameChg>
        <pc:graphicFrameChg chg="mod modGraphic">
          <ac:chgData name="Jannin, Sylvain" userId="S::scpj2000@hw.ac.uk::98914a15-4cd3-48b1-8cac-108e3124e87b" providerId="AD" clId="Web-{D3A6C1D0-1A4B-421B-BEE6-36D8713B28ED}" dt="2022-04-01T14:22:01.155" v="87"/>
          <ac:graphicFrameMkLst>
            <pc:docMk/>
            <pc:sldMk cId="2490393057" sldId="279"/>
            <ac:graphicFrameMk id="5" creationId="{9B6BEA2D-786A-4FB1-BDBE-17AFAE997985}"/>
          </ac:graphicFrameMkLst>
        </pc:graphicFrameChg>
      </pc:sldChg>
    </pc:docChg>
  </pc:docChgLst>
  <pc:docChgLst>
    <pc:chgData name="Jannin, Sylvain" userId="S::scpj2000@hw.ac.uk::98914a15-4cd3-48b1-8cac-108e3124e87b" providerId="AD" clId="Web-{AB317798-DB71-4057-B5F6-7B701433FF76}"/>
    <pc:docChg chg="addSld delSld modSld">
      <pc:chgData name="Jannin, Sylvain" userId="S::scpj2000@hw.ac.uk::98914a15-4cd3-48b1-8cac-108e3124e87b" providerId="AD" clId="Web-{AB317798-DB71-4057-B5F6-7B701433FF76}" dt="2022-03-30T15:11:35.646" v="230" actId="20577"/>
      <pc:docMkLst>
        <pc:docMk/>
      </pc:docMkLst>
      <pc:sldChg chg="modSp">
        <pc:chgData name="Jannin, Sylvain" userId="S::scpj2000@hw.ac.uk::98914a15-4cd3-48b1-8cac-108e3124e87b" providerId="AD" clId="Web-{AB317798-DB71-4057-B5F6-7B701433FF76}" dt="2022-03-30T14:55:38.733" v="116" actId="20577"/>
        <pc:sldMkLst>
          <pc:docMk/>
          <pc:sldMk cId="1539007224" sldId="259"/>
        </pc:sldMkLst>
        <pc:spChg chg="mod">
          <ac:chgData name="Jannin, Sylvain" userId="S::scpj2000@hw.ac.uk::98914a15-4cd3-48b1-8cac-108e3124e87b" providerId="AD" clId="Web-{AB317798-DB71-4057-B5F6-7B701433FF76}" dt="2022-03-30T14:55:38.733" v="116" actId="20577"/>
          <ac:spMkLst>
            <pc:docMk/>
            <pc:sldMk cId="1539007224" sldId="259"/>
            <ac:spMk id="3" creationId="{638C51D0-00E3-403B-AF24-3BD243D81C8C}"/>
          </ac:spMkLst>
        </pc:spChg>
      </pc:sldChg>
      <pc:sldChg chg="addSp delSp modSp">
        <pc:chgData name="Jannin, Sylvain" userId="S::scpj2000@hw.ac.uk::98914a15-4cd3-48b1-8cac-108e3124e87b" providerId="AD" clId="Web-{AB317798-DB71-4057-B5F6-7B701433FF76}" dt="2022-03-30T14:58:02.033" v="139"/>
        <pc:sldMkLst>
          <pc:docMk/>
          <pc:sldMk cId="2374654768" sldId="263"/>
        </pc:sldMkLst>
        <pc:spChg chg="add del mod">
          <ac:chgData name="Jannin, Sylvain" userId="S::scpj2000@hw.ac.uk::98914a15-4cd3-48b1-8cac-108e3124e87b" providerId="AD" clId="Web-{AB317798-DB71-4057-B5F6-7B701433FF76}" dt="2022-03-30T14:57:55.720" v="135"/>
          <ac:spMkLst>
            <pc:docMk/>
            <pc:sldMk cId="2374654768" sldId="263"/>
            <ac:spMk id="5" creationId="{421EB034-342F-E4A6-1E96-FFC5EF7E547F}"/>
          </ac:spMkLst>
        </pc:spChg>
        <pc:spChg chg="add del mod">
          <ac:chgData name="Jannin, Sylvain" userId="S::scpj2000@hw.ac.uk::98914a15-4cd3-48b1-8cac-108e3124e87b" providerId="AD" clId="Web-{AB317798-DB71-4057-B5F6-7B701433FF76}" dt="2022-03-30T14:58:02.033" v="139"/>
          <ac:spMkLst>
            <pc:docMk/>
            <pc:sldMk cId="2374654768" sldId="263"/>
            <ac:spMk id="6" creationId="{C3B2E299-243D-CEE8-3AA8-11D183F8F7D7}"/>
          </ac:spMkLst>
        </pc:spChg>
      </pc:sldChg>
      <pc:sldChg chg="modSp">
        <pc:chgData name="Jannin, Sylvain" userId="S::scpj2000@hw.ac.uk::98914a15-4cd3-48b1-8cac-108e3124e87b" providerId="AD" clId="Web-{AB317798-DB71-4057-B5F6-7B701433FF76}" dt="2022-03-30T15:11:35.646" v="230" actId="20577"/>
        <pc:sldMkLst>
          <pc:docMk/>
          <pc:sldMk cId="2539784387" sldId="265"/>
        </pc:sldMkLst>
        <pc:spChg chg="mod">
          <ac:chgData name="Jannin, Sylvain" userId="S::scpj2000@hw.ac.uk::98914a15-4cd3-48b1-8cac-108e3124e87b" providerId="AD" clId="Web-{AB317798-DB71-4057-B5F6-7B701433FF76}" dt="2022-03-30T15:11:35.646" v="230" actId="20577"/>
          <ac:spMkLst>
            <pc:docMk/>
            <pc:sldMk cId="2539784387" sldId="265"/>
            <ac:spMk id="3" creationId="{80303414-E7F9-4BDE-B2CE-D9B609172F37}"/>
          </ac:spMkLst>
        </pc:spChg>
      </pc:sldChg>
      <pc:sldChg chg="addSp delSp modSp new del">
        <pc:chgData name="Jannin, Sylvain" userId="S::scpj2000@hw.ac.uk::98914a15-4cd3-48b1-8cac-108e3124e87b" providerId="AD" clId="Web-{AB317798-DB71-4057-B5F6-7B701433FF76}" dt="2022-03-30T14:58:47.784" v="142"/>
        <pc:sldMkLst>
          <pc:docMk/>
          <pc:sldMk cId="1960537950" sldId="269"/>
        </pc:sldMkLst>
        <pc:spChg chg="mod">
          <ac:chgData name="Jannin, Sylvain" userId="S::scpj2000@hw.ac.uk::98914a15-4cd3-48b1-8cac-108e3124e87b" providerId="AD" clId="Web-{AB317798-DB71-4057-B5F6-7B701433FF76}" dt="2022-03-30T14:57:39.392" v="131" actId="20577"/>
          <ac:spMkLst>
            <pc:docMk/>
            <pc:sldMk cId="1960537950" sldId="269"/>
            <ac:spMk id="3" creationId="{735B3BAF-63EA-F705-AD2A-F343A917E13B}"/>
          </ac:spMkLst>
        </pc:spChg>
        <pc:picChg chg="add del mod">
          <ac:chgData name="Jannin, Sylvain" userId="S::scpj2000@hw.ac.uk::98914a15-4cd3-48b1-8cac-108e3124e87b" providerId="AD" clId="Web-{AB317798-DB71-4057-B5F6-7B701433FF76}" dt="2022-03-30T14:57:02.969" v="130"/>
          <ac:picMkLst>
            <pc:docMk/>
            <pc:sldMk cId="1960537950" sldId="269"/>
            <ac:picMk id="4" creationId="{11FD3EA3-E461-B429-6B71-9215C3708CF5}"/>
          </ac:picMkLst>
        </pc:picChg>
      </pc:sldChg>
      <pc:sldChg chg="modSp new del">
        <pc:chgData name="Jannin, Sylvain" userId="S::scpj2000@hw.ac.uk::98914a15-4cd3-48b1-8cac-108e3124e87b" providerId="AD" clId="Web-{AB317798-DB71-4057-B5F6-7B701433FF76}" dt="2022-03-30T14:59:37.926" v="149"/>
        <pc:sldMkLst>
          <pc:docMk/>
          <pc:sldMk cId="2523734986" sldId="269"/>
        </pc:sldMkLst>
        <pc:spChg chg="mod">
          <ac:chgData name="Jannin, Sylvain" userId="S::scpj2000@hw.ac.uk::98914a15-4cd3-48b1-8cac-108e3124e87b" providerId="AD" clId="Web-{AB317798-DB71-4057-B5F6-7B701433FF76}" dt="2022-03-30T14:59:31.660" v="147" actId="20577"/>
          <ac:spMkLst>
            <pc:docMk/>
            <pc:sldMk cId="2523734986" sldId="269"/>
            <ac:spMk id="3" creationId="{7D747357-1853-7114-36D3-C60BDC1A2FD1}"/>
          </ac:spMkLst>
        </pc:spChg>
      </pc:sldChg>
      <pc:sldChg chg="modSp add del">
        <pc:chgData name="Jannin, Sylvain" userId="S::scpj2000@hw.ac.uk::98914a15-4cd3-48b1-8cac-108e3124e87b" providerId="AD" clId="Web-{AB317798-DB71-4057-B5F6-7B701433FF76}" dt="2022-03-30T15:02:51.493" v="213"/>
        <pc:sldMkLst>
          <pc:docMk/>
          <pc:sldMk cId="3558049059" sldId="269"/>
        </pc:sldMkLst>
        <pc:spChg chg="mod">
          <ac:chgData name="Jannin, Sylvain" userId="S::scpj2000@hw.ac.uk::98914a15-4cd3-48b1-8cac-108e3124e87b" providerId="AD" clId="Web-{AB317798-DB71-4057-B5F6-7B701433FF76}" dt="2022-03-30T15:01:38.257" v="208" actId="20577"/>
          <ac:spMkLst>
            <pc:docMk/>
            <pc:sldMk cId="3558049059" sldId="269"/>
            <ac:spMk id="2" creationId="{CB015123-D47D-468C-BACF-6509F9FD63E0}"/>
          </ac:spMkLst>
        </pc:spChg>
        <pc:spChg chg="mod">
          <ac:chgData name="Jannin, Sylvain" userId="S::scpj2000@hw.ac.uk::98914a15-4cd3-48b1-8cac-108e3124e87b" providerId="AD" clId="Web-{AB317798-DB71-4057-B5F6-7B701433FF76}" dt="2022-03-30T15:01:51.476" v="212" actId="14100"/>
          <ac:spMkLst>
            <pc:docMk/>
            <pc:sldMk cId="3558049059" sldId="269"/>
            <ac:spMk id="3" creationId="{E64E9F1F-6AB2-4010-94AC-4438B04B11AF}"/>
          </ac:spMkLst>
        </pc:spChg>
      </pc:sldChg>
      <pc:sldChg chg="modSp add">
        <pc:chgData name="Jannin, Sylvain" userId="S::scpj2000@hw.ac.uk::98914a15-4cd3-48b1-8cac-108e3124e87b" providerId="AD" clId="Web-{AB317798-DB71-4057-B5F6-7B701433FF76}" dt="2022-03-30T15:03:02.118" v="223" actId="20577"/>
        <pc:sldMkLst>
          <pc:docMk/>
          <pc:sldMk cId="3674930042" sldId="269"/>
        </pc:sldMkLst>
        <pc:spChg chg="mod">
          <ac:chgData name="Jannin, Sylvain" userId="S::scpj2000@hw.ac.uk::98914a15-4cd3-48b1-8cac-108e3124e87b" providerId="AD" clId="Web-{AB317798-DB71-4057-B5F6-7B701433FF76}" dt="2022-03-30T15:03:02.118" v="223" actId="20577"/>
          <ac:spMkLst>
            <pc:docMk/>
            <pc:sldMk cId="3674930042" sldId="269"/>
            <ac:spMk id="2" creationId="{CB015123-D47D-468C-BACF-6509F9FD63E0}"/>
          </ac:spMkLst>
        </pc:spChg>
      </pc:sldChg>
      <pc:sldChg chg="add del">
        <pc:chgData name="Jannin, Sylvain" userId="S::scpj2000@hw.ac.uk::98914a15-4cd3-48b1-8cac-108e3124e87b" providerId="AD" clId="Web-{AB317798-DB71-4057-B5F6-7B701433FF76}" dt="2022-03-30T14:58:44.862" v="141"/>
        <pc:sldMkLst>
          <pc:docMk/>
          <pc:sldMk cId="281244775" sldId="270"/>
        </pc:sldMkLst>
      </pc:sldChg>
      <pc:sldChg chg="modSp new">
        <pc:chgData name="Jannin, Sylvain" userId="S::scpj2000@hw.ac.uk::98914a15-4cd3-48b1-8cac-108e3124e87b" providerId="AD" clId="Web-{AB317798-DB71-4057-B5F6-7B701433FF76}" dt="2022-03-30T15:11:16.787" v="226" actId="20577"/>
        <pc:sldMkLst>
          <pc:docMk/>
          <pc:sldMk cId="1970097421" sldId="270"/>
        </pc:sldMkLst>
        <pc:spChg chg="mod">
          <ac:chgData name="Jannin, Sylvain" userId="S::scpj2000@hw.ac.uk::98914a15-4cd3-48b1-8cac-108e3124e87b" providerId="AD" clId="Web-{AB317798-DB71-4057-B5F6-7B701433FF76}" dt="2022-03-30T15:11:16.787" v="226" actId="20577"/>
          <ac:spMkLst>
            <pc:docMk/>
            <pc:sldMk cId="1970097421" sldId="270"/>
            <ac:spMk id="2" creationId="{CBB4F6FF-ADFC-7B17-99D7-594CF2DB9320}"/>
          </ac:spMkLst>
        </pc:spChg>
      </pc:sldChg>
      <pc:sldChg chg="addSp delSp modSp add del">
        <pc:chgData name="Jannin, Sylvain" userId="S::scpj2000@hw.ac.uk::98914a15-4cd3-48b1-8cac-108e3124e87b" providerId="AD" clId="Web-{AB317798-DB71-4057-B5F6-7B701433FF76}" dt="2022-03-30T15:00:28.583" v="157"/>
        <pc:sldMkLst>
          <pc:docMk/>
          <pc:sldMk cId="3224277512" sldId="270"/>
        </pc:sldMkLst>
        <pc:spChg chg="del mod">
          <ac:chgData name="Jannin, Sylvain" userId="S::scpj2000@hw.ac.uk::98914a15-4cd3-48b1-8cac-108e3124e87b" providerId="AD" clId="Web-{AB317798-DB71-4057-B5F6-7B701433FF76}" dt="2022-03-30T15:00:15.192" v="155"/>
          <ac:spMkLst>
            <pc:docMk/>
            <pc:sldMk cId="3224277512" sldId="270"/>
            <ac:spMk id="3" creationId="{E64E9F1F-6AB2-4010-94AC-4438B04B11AF}"/>
          </ac:spMkLst>
        </pc:spChg>
        <pc:spChg chg="add mod">
          <ac:chgData name="Jannin, Sylvain" userId="S::scpj2000@hw.ac.uk::98914a15-4cd3-48b1-8cac-108e3124e87b" providerId="AD" clId="Web-{AB317798-DB71-4057-B5F6-7B701433FF76}" dt="2022-03-30T15:00:15.192" v="155"/>
          <ac:spMkLst>
            <pc:docMk/>
            <pc:sldMk cId="3224277512" sldId="270"/>
            <ac:spMk id="5" creationId="{EDB6CB6E-3605-2A3F-3B3D-868F51FD4C14}"/>
          </ac:spMkLst>
        </pc:spChg>
      </pc:sldChg>
      <pc:sldChg chg="modSp new">
        <pc:chgData name="Jannin, Sylvain" userId="S::scpj2000@hw.ac.uk::98914a15-4cd3-48b1-8cac-108e3124e87b" providerId="AD" clId="Web-{AB317798-DB71-4057-B5F6-7B701433FF76}" dt="2022-03-30T15:11:21.849" v="228" actId="20577"/>
        <pc:sldMkLst>
          <pc:docMk/>
          <pc:sldMk cId="538512208" sldId="271"/>
        </pc:sldMkLst>
        <pc:spChg chg="mod">
          <ac:chgData name="Jannin, Sylvain" userId="S::scpj2000@hw.ac.uk::98914a15-4cd3-48b1-8cac-108e3124e87b" providerId="AD" clId="Web-{AB317798-DB71-4057-B5F6-7B701433FF76}" dt="2022-03-30T15:11:21.849" v="228" actId="20577"/>
          <ac:spMkLst>
            <pc:docMk/>
            <pc:sldMk cId="538512208" sldId="271"/>
            <ac:spMk id="2" creationId="{729D17BB-CC3E-697E-98E0-CBDACC7D1577}"/>
          </ac:spMkLst>
        </pc:spChg>
      </pc:sldChg>
      <pc:sldChg chg="add del">
        <pc:chgData name="Jannin, Sylvain" userId="S::scpj2000@hw.ac.uk::98914a15-4cd3-48b1-8cac-108e3124e87b" providerId="AD" clId="Web-{AB317798-DB71-4057-B5F6-7B701433FF76}" dt="2022-03-30T15:00:52.521" v="158"/>
        <pc:sldMkLst>
          <pc:docMk/>
          <pc:sldMk cId="1422068308" sldId="271"/>
        </pc:sldMkLst>
      </pc:sldChg>
    </pc:docChg>
  </pc:docChgLst>
  <pc:docChgLst>
    <pc:chgData name="Irvine-Fortescue, Xander" userId="9522f512-1141-4fe3-b05b-bce8bb982375" providerId="ADAL" clId="{9102BFCA-111F-4690-9841-E4F02A15CF3B}"/>
    <pc:docChg chg="custSel modSld sldOrd">
      <pc:chgData name="Irvine-Fortescue, Xander" userId="9522f512-1141-4fe3-b05b-bce8bb982375" providerId="ADAL" clId="{9102BFCA-111F-4690-9841-E4F02A15CF3B}" dt="2022-04-01T12:51:39.413" v="69" actId="20577"/>
      <pc:docMkLst>
        <pc:docMk/>
      </pc:docMkLst>
      <pc:sldChg chg="addSp delSp modSp mod ord modTransition delAnim modAnim">
        <pc:chgData name="Irvine-Fortescue, Xander" userId="9522f512-1141-4fe3-b05b-bce8bb982375" providerId="ADAL" clId="{9102BFCA-111F-4690-9841-E4F02A15CF3B}" dt="2022-04-01T12:07:42.907" v="36" actId="1035"/>
        <pc:sldMkLst>
          <pc:docMk/>
          <pc:sldMk cId="988803757" sldId="258"/>
        </pc:sldMkLst>
        <pc:spChg chg="add mod">
          <ac:chgData name="Irvine-Fortescue, Xander" userId="9522f512-1141-4fe3-b05b-bce8bb982375" providerId="ADAL" clId="{9102BFCA-111F-4690-9841-E4F02A15CF3B}" dt="2022-04-01T12:06:58.830" v="27" actId="403"/>
          <ac:spMkLst>
            <pc:docMk/>
            <pc:sldMk cId="988803757" sldId="258"/>
            <ac:spMk id="9" creationId="{67C6861C-9B0E-4FD2-8272-349A58DC15AB}"/>
          </ac:spMkLst>
        </pc:spChg>
        <pc:spChg chg="mod">
          <ac:chgData name="Irvine-Fortescue, Xander" userId="9522f512-1141-4fe3-b05b-bce8bb982375" providerId="ADAL" clId="{9102BFCA-111F-4690-9841-E4F02A15CF3B}" dt="2022-04-01T12:07:05.682" v="31" actId="403"/>
          <ac:spMkLst>
            <pc:docMk/>
            <pc:sldMk cId="988803757" sldId="258"/>
            <ac:spMk id="13" creationId="{8005880F-59A5-2362-2870-57B861E156C0}"/>
          </ac:spMkLst>
        </pc:spChg>
        <pc:picChg chg="add mod">
          <ac:chgData name="Irvine-Fortescue, Xander" userId="9522f512-1141-4fe3-b05b-bce8bb982375" providerId="ADAL" clId="{9102BFCA-111F-4690-9841-E4F02A15CF3B}" dt="2022-04-01T12:07:42.907" v="36" actId="1035"/>
          <ac:picMkLst>
            <pc:docMk/>
            <pc:sldMk cId="988803757" sldId="258"/>
            <ac:picMk id="4" creationId="{EAB11839-20A1-46A4-91F7-88D0802CDA2D}"/>
          </ac:picMkLst>
        </pc:picChg>
        <pc:picChg chg="add del mod">
          <ac:chgData name="Irvine-Fortescue, Xander" userId="9522f512-1141-4fe3-b05b-bce8bb982375" providerId="ADAL" clId="{9102BFCA-111F-4690-9841-E4F02A15CF3B}" dt="2022-04-01T12:06:12.400" v="18" actId="21"/>
          <ac:picMkLst>
            <pc:docMk/>
            <pc:sldMk cId="988803757" sldId="258"/>
            <ac:picMk id="10" creationId="{2634DED8-9AD4-4254-8F6B-C69BA1019DF0}"/>
          </ac:picMkLst>
        </pc:picChg>
      </pc:sldChg>
      <pc:sldChg chg="modSp mod">
        <pc:chgData name="Irvine-Fortescue, Xander" userId="9522f512-1141-4fe3-b05b-bce8bb982375" providerId="ADAL" clId="{9102BFCA-111F-4690-9841-E4F02A15CF3B}" dt="2022-04-01T12:51:39.413" v="69" actId="20577"/>
        <pc:sldMkLst>
          <pc:docMk/>
          <pc:sldMk cId="3226815223" sldId="261"/>
        </pc:sldMkLst>
        <pc:spChg chg="mod">
          <ac:chgData name="Irvine-Fortescue, Xander" userId="9522f512-1141-4fe3-b05b-bce8bb982375" providerId="ADAL" clId="{9102BFCA-111F-4690-9841-E4F02A15CF3B}" dt="2022-04-01T12:51:39.413" v="69" actId="20577"/>
          <ac:spMkLst>
            <pc:docMk/>
            <pc:sldMk cId="3226815223" sldId="261"/>
            <ac:spMk id="3" creationId="{04120F7C-1BA1-4E16-B28D-254E624794E6}"/>
          </ac:spMkLst>
        </pc:spChg>
      </pc:sldChg>
      <pc:sldChg chg="addSp delSp modSp mod delAnim modAnim">
        <pc:chgData name="Irvine-Fortescue, Xander" userId="9522f512-1141-4fe3-b05b-bce8bb982375" providerId="ADAL" clId="{9102BFCA-111F-4690-9841-E4F02A15CF3B}" dt="2022-04-01T12:08:20.966" v="62" actId="1038"/>
        <pc:sldMkLst>
          <pc:docMk/>
          <pc:sldMk cId="1770073626" sldId="268"/>
        </pc:sldMkLst>
        <pc:spChg chg="del">
          <ac:chgData name="Irvine-Fortescue, Xander" userId="9522f512-1141-4fe3-b05b-bce8bb982375" providerId="ADAL" clId="{9102BFCA-111F-4690-9841-E4F02A15CF3B}" dt="2022-04-01T12:00:26.625" v="5" actId="21"/>
          <ac:spMkLst>
            <pc:docMk/>
            <pc:sldMk cId="1770073626" sldId="268"/>
            <ac:spMk id="14" creationId="{F7588B6B-68FC-A262-3F90-71185AD37A48}"/>
          </ac:spMkLst>
        </pc:spChg>
        <pc:picChg chg="add mod">
          <ac:chgData name="Irvine-Fortescue, Xander" userId="9522f512-1141-4fe3-b05b-bce8bb982375" providerId="ADAL" clId="{9102BFCA-111F-4690-9841-E4F02A15CF3B}" dt="2022-04-01T12:08:20.966" v="62" actId="1038"/>
          <ac:picMkLst>
            <pc:docMk/>
            <pc:sldMk cId="1770073626" sldId="268"/>
            <ac:picMk id="9" creationId="{3D213B88-F293-4E3E-993E-2BD23C57FAB9}"/>
          </ac:picMkLst>
        </pc:picChg>
        <pc:picChg chg="add del mod">
          <ac:chgData name="Irvine-Fortescue, Xander" userId="9522f512-1141-4fe3-b05b-bce8bb982375" providerId="ADAL" clId="{9102BFCA-111F-4690-9841-E4F02A15CF3B}" dt="2022-04-01T12:06:28.191" v="23" actId="478"/>
          <ac:picMkLst>
            <pc:docMk/>
            <pc:sldMk cId="1770073626" sldId="268"/>
            <ac:picMk id="15" creationId="{09DCD35E-8147-416F-8FEB-D6F781300E43}"/>
          </ac:picMkLst>
        </pc:picChg>
      </pc:sldChg>
    </pc:docChg>
  </pc:docChgLst>
  <pc:docChgLst>
    <pc:chgData name="Livingstone, Bethany" userId="S::bll3@hw.ac.uk::5c459d58-b0a4-46c7-9098-0dbe39317df8" providerId="AD" clId="Web-{C021AD20-A1BB-4D22-87D1-066CBB15F3EC}"/>
    <pc:docChg chg="modSld sldOrd">
      <pc:chgData name="Livingstone, Bethany" userId="S::bll3@hw.ac.uk::5c459d58-b0a4-46c7-9098-0dbe39317df8" providerId="AD" clId="Web-{C021AD20-A1BB-4D22-87D1-066CBB15F3EC}" dt="2022-03-31T15:52:18.386" v="17"/>
      <pc:docMkLst>
        <pc:docMk/>
      </pc:docMkLst>
      <pc:sldChg chg="addSp delSp modSp">
        <pc:chgData name="Livingstone, Bethany" userId="S::bll3@hw.ac.uk::5c459d58-b0a4-46c7-9098-0dbe39317df8" providerId="AD" clId="Web-{C021AD20-A1BB-4D22-87D1-066CBB15F3EC}" dt="2022-03-31T15:52:02.402" v="15" actId="1076"/>
        <pc:sldMkLst>
          <pc:docMk/>
          <pc:sldMk cId="2539784387" sldId="265"/>
        </pc:sldMkLst>
        <pc:spChg chg="mod">
          <ac:chgData name="Livingstone, Bethany" userId="S::bll3@hw.ac.uk::5c459d58-b0a4-46c7-9098-0dbe39317df8" providerId="AD" clId="Web-{C021AD20-A1BB-4D22-87D1-066CBB15F3EC}" dt="2022-03-31T15:51:57.870" v="14" actId="20577"/>
          <ac:spMkLst>
            <pc:docMk/>
            <pc:sldMk cId="2539784387" sldId="265"/>
            <ac:spMk id="3" creationId="{80303414-E7F9-4BDE-B2CE-D9B609172F37}"/>
          </ac:spMkLst>
        </pc:spChg>
        <pc:spChg chg="add del mod">
          <ac:chgData name="Livingstone, Bethany" userId="S::bll3@hw.ac.uk::5c459d58-b0a4-46c7-9098-0dbe39317df8" providerId="AD" clId="Web-{C021AD20-A1BB-4D22-87D1-066CBB15F3EC}" dt="2022-03-31T15:49:08.693" v="8"/>
          <ac:spMkLst>
            <pc:docMk/>
            <pc:sldMk cId="2539784387" sldId="265"/>
            <ac:spMk id="6" creationId="{98B5B748-8DF5-19B6-375A-4246A8265142}"/>
          </ac:spMkLst>
        </pc:spChg>
        <pc:picChg chg="mod">
          <ac:chgData name="Livingstone, Bethany" userId="S::bll3@hw.ac.uk::5c459d58-b0a4-46c7-9098-0dbe39317df8" providerId="AD" clId="Web-{C021AD20-A1BB-4D22-87D1-066CBB15F3EC}" dt="2022-03-31T15:52:02.402" v="15" actId="1076"/>
          <ac:picMkLst>
            <pc:docMk/>
            <pc:sldMk cId="2539784387" sldId="265"/>
            <ac:picMk id="5" creationId="{3B4F3881-8F0C-4B36-8553-E3099FCD8950}"/>
          </ac:picMkLst>
        </pc:picChg>
      </pc:sldChg>
      <pc:sldChg chg="addSp delSp modSp ord">
        <pc:chgData name="Livingstone, Bethany" userId="S::bll3@hw.ac.uk::5c459d58-b0a4-46c7-9098-0dbe39317df8" providerId="AD" clId="Web-{C021AD20-A1BB-4D22-87D1-066CBB15F3EC}" dt="2022-03-31T15:52:12.511" v="16"/>
        <pc:sldMkLst>
          <pc:docMk/>
          <pc:sldMk cId="1970097421" sldId="270"/>
        </pc:sldMkLst>
        <pc:spChg chg="add del">
          <ac:chgData name="Livingstone, Bethany" userId="S::bll3@hw.ac.uk::5c459d58-b0a4-46c7-9098-0dbe39317df8" providerId="AD" clId="Web-{C021AD20-A1BB-4D22-87D1-066CBB15F3EC}" dt="2022-03-31T15:49:09.958" v="9"/>
          <ac:spMkLst>
            <pc:docMk/>
            <pc:sldMk cId="1970097421" sldId="270"/>
            <ac:spMk id="3" creationId="{9B411570-F55B-177F-82CB-0045AD043EDB}"/>
          </ac:spMkLst>
        </pc:spChg>
        <pc:spChg chg="add del mod">
          <ac:chgData name="Livingstone, Bethany" userId="S::bll3@hw.ac.uk::5c459d58-b0a4-46c7-9098-0dbe39317df8" providerId="AD" clId="Web-{C021AD20-A1BB-4D22-87D1-066CBB15F3EC}" dt="2022-03-31T15:49:09.958" v="9"/>
          <ac:spMkLst>
            <pc:docMk/>
            <pc:sldMk cId="1970097421" sldId="270"/>
            <ac:spMk id="6" creationId="{4B4FDF03-398F-DDE0-D4CD-370E486D2BC3}"/>
          </ac:spMkLst>
        </pc:spChg>
      </pc:sldChg>
      <pc:sldChg chg="ord">
        <pc:chgData name="Livingstone, Bethany" userId="S::bll3@hw.ac.uk::5c459d58-b0a4-46c7-9098-0dbe39317df8" providerId="AD" clId="Web-{C021AD20-A1BB-4D22-87D1-066CBB15F3EC}" dt="2022-03-31T15:52:18.386" v="17"/>
        <pc:sldMkLst>
          <pc:docMk/>
          <pc:sldMk cId="538512208" sldId="271"/>
        </pc:sldMkLst>
      </pc:sldChg>
    </pc:docChg>
  </pc:docChgLst>
  <pc:docChgLst>
    <pc:chgData name="Seun" userId="d2d2d276-383c-45f1-899b-39ebbeacfd56" providerId="ADAL" clId="{4008ED95-FA7B-4601-AA08-FFE0B9C0AFF7}"/>
    <pc:docChg chg="custSel modSld">
      <pc:chgData name="Seun" userId="d2d2d276-383c-45f1-899b-39ebbeacfd56" providerId="ADAL" clId="{4008ED95-FA7B-4601-AA08-FFE0B9C0AFF7}" dt="2022-04-01T13:14:29.108" v="171" actId="1076"/>
      <pc:docMkLst>
        <pc:docMk/>
      </pc:docMkLst>
      <pc:sldChg chg="modSp mod">
        <pc:chgData name="Seun" userId="d2d2d276-383c-45f1-899b-39ebbeacfd56" providerId="ADAL" clId="{4008ED95-FA7B-4601-AA08-FFE0B9C0AFF7}" dt="2022-04-01T12:54:10.519" v="164" actId="20577"/>
        <pc:sldMkLst>
          <pc:docMk/>
          <pc:sldMk cId="3226815223" sldId="261"/>
        </pc:sldMkLst>
        <pc:spChg chg="mod">
          <ac:chgData name="Seun" userId="d2d2d276-383c-45f1-899b-39ebbeacfd56" providerId="ADAL" clId="{4008ED95-FA7B-4601-AA08-FFE0B9C0AFF7}" dt="2022-04-01T12:54:10.519" v="164" actId="20577"/>
          <ac:spMkLst>
            <pc:docMk/>
            <pc:sldMk cId="3226815223" sldId="261"/>
            <ac:spMk id="3" creationId="{04120F7C-1BA1-4E16-B28D-254E624794E6}"/>
          </ac:spMkLst>
        </pc:spChg>
        <pc:picChg chg="mod">
          <ac:chgData name="Seun" userId="d2d2d276-383c-45f1-899b-39ebbeacfd56" providerId="ADAL" clId="{4008ED95-FA7B-4601-AA08-FFE0B9C0AFF7}" dt="2022-04-01T12:26:32.067" v="3" actId="1076"/>
          <ac:picMkLst>
            <pc:docMk/>
            <pc:sldMk cId="3226815223" sldId="261"/>
            <ac:picMk id="5" creationId="{312135A3-806B-45F4-826C-F19C6F97C2D0}"/>
          </ac:picMkLst>
        </pc:picChg>
      </pc:sldChg>
      <pc:sldChg chg="delSp modSp mod delAnim">
        <pc:chgData name="Seun" userId="d2d2d276-383c-45f1-899b-39ebbeacfd56" providerId="ADAL" clId="{4008ED95-FA7B-4601-AA08-FFE0B9C0AFF7}" dt="2022-04-01T13:14:29.108" v="171" actId="1076"/>
        <pc:sldMkLst>
          <pc:docMk/>
          <pc:sldMk cId="2374654768" sldId="263"/>
        </pc:sldMkLst>
        <pc:spChg chg="mod">
          <ac:chgData name="Seun" userId="d2d2d276-383c-45f1-899b-39ebbeacfd56" providerId="ADAL" clId="{4008ED95-FA7B-4601-AA08-FFE0B9C0AFF7}" dt="2022-04-01T12:55:02.883" v="165" actId="20577"/>
          <ac:spMkLst>
            <pc:docMk/>
            <pc:sldMk cId="2374654768" sldId="263"/>
            <ac:spMk id="3" creationId="{CA4E3CAB-03F2-42B5-83EA-120445087C56}"/>
          </ac:spMkLst>
        </pc:spChg>
        <pc:picChg chg="del">
          <ac:chgData name="Seun" userId="d2d2d276-383c-45f1-899b-39ebbeacfd56" providerId="ADAL" clId="{4008ED95-FA7B-4601-AA08-FFE0B9C0AFF7}" dt="2022-04-01T13:02:45.885" v="168" actId="478"/>
          <ac:picMkLst>
            <pc:docMk/>
            <pc:sldMk cId="2374654768" sldId="263"/>
            <ac:picMk id="4" creationId="{0B77F1C4-7F8D-4080-ACAF-94EF7C25EEF2}"/>
          </ac:picMkLst>
        </pc:picChg>
        <pc:picChg chg="del">
          <ac:chgData name="Seun" userId="d2d2d276-383c-45f1-899b-39ebbeacfd56" providerId="ADAL" clId="{4008ED95-FA7B-4601-AA08-FFE0B9C0AFF7}" dt="2022-04-01T12:10:09.093" v="0" actId="478"/>
          <ac:picMkLst>
            <pc:docMk/>
            <pc:sldMk cId="2374654768" sldId="263"/>
            <ac:picMk id="4" creationId="{F441D264-F6FE-4B7A-8189-626FD3C2E360}"/>
          </ac:picMkLst>
        </pc:picChg>
        <pc:picChg chg="del mod">
          <ac:chgData name="Seun" userId="d2d2d276-383c-45f1-899b-39ebbeacfd56" providerId="ADAL" clId="{4008ED95-FA7B-4601-AA08-FFE0B9C0AFF7}" dt="2022-04-01T13:07:51.633" v="170" actId="478"/>
          <ac:picMkLst>
            <pc:docMk/>
            <pc:sldMk cId="2374654768" sldId="263"/>
            <ac:picMk id="7" creationId="{20D04108-0CEC-4C24-A84E-144FC880F67B}"/>
          </ac:picMkLst>
        </pc:picChg>
        <pc:picChg chg="del">
          <ac:chgData name="Seun" userId="d2d2d276-383c-45f1-899b-39ebbeacfd56" providerId="ADAL" clId="{4008ED95-FA7B-4601-AA08-FFE0B9C0AFF7}" dt="2022-04-01T12:15:56.355" v="1" actId="478"/>
          <ac:picMkLst>
            <pc:docMk/>
            <pc:sldMk cId="2374654768" sldId="263"/>
            <ac:picMk id="7" creationId="{B747F9CE-0252-4E62-82A5-6614B0B4156E}"/>
          </ac:picMkLst>
        </pc:picChg>
        <pc:picChg chg="del mod">
          <ac:chgData name="Seun" userId="d2d2d276-383c-45f1-899b-39ebbeacfd56" providerId="ADAL" clId="{4008ED95-FA7B-4601-AA08-FFE0B9C0AFF7}" dt="2022-04-01T12:55:28.572" v="167" actId="478"/>
          <ac:picMkLst>
            <pc:docMk/>
            <pc:sldMk cId="2374654768" sldId="263"/>
            <ac:picMk id="8" creationId="{C30CB50D-AE65-4C92-9FBA-BD9FE3C807A0}"/>
          </ac:picMkLst>
        </pc:picChg>
        <pc:picChg chg="mod">
          <ac:chgData name="Seun" userId="d2d2d276-383c-45f1-899b-39ebbeacfd56" providerId="ADAL" clId="{4008ED95-FA7B-4601-AA08-FFE0B9C0AFF7}" dt="2022-04-01T13:14:29.108" v="171" actId="1076"/>
          <ac:picMkLst>
            <pc:docMk/>
            <pc:sldMk cId="2374654768" sldId="263"/>
            <ac:picMk id="9" creationId="{A2E06712-6263-46DA-A2FB-6CCD038B8446}"/>
          </ac:picMkLst>
        </pc:picChg>
      </pc:sldChg>
      <pc:sldChg chg="modSp mod">
        <pc:chgData name="Seun" userId="d2d2d276-383c-45f1-899b-39ebbeacfd56" providerId="ADAL" clId="{4008ED95-FA7B-4601-AA08-FFE0B9C0AFF7}" dt="2022-04-01T12:25:33.325" v="2" actId="1076"/>
        <pc:sldMkLst>
          <pc:docMk/>
          <pc:sldMk cId="3562270223" sldId="267"/>
        </pc:sldMkLst>
        <pc:picChg chg="mod">
          <ac:chgData name="Seun" userId="d2d2d276-383c-45f1-899b-39ebbeacfd56" providerId="ADAL" clId="{4008ED95-FA7B-4601-AA08-FFE0B9C0AFF7}" dt="2022-04-01T12:25:33.325" v="2" actId="1076"/>
          <ac:picMkLst>
            <pc:docMk/>
            <pc:sldMk cId="3562270223" sldId="267"/>
            <ac:picMk id="5" creationId="{13E273EA-AFE7-42C7-BD4A-7A1C3453FEF9}"/>
          </ac:picMkLst>
        </pc:picChg>
      </pc:sldChg>
      <pc:sldChg chg="modSp mod">
        <pc:chgData name="Seun" userId="d2d2d276-383c-45f1-899b-39ebbeacfd56" providerId="ADAL" clId="{4008ED95-FA7B-4601-AA08-FFE0B9C0AFF7}" dt="2022-04-01T12:26:54.974" v="4" actId="1076"/>
        <pc:sldMkLst>
          <pc:docMk/>
          <pc:sldMk cId="1785163364" sldId="277"/>
        </pc:sldMkLst>
        <pc:picChg chg="mod">
          <ac:chgData name="Seun" userId="d2d2d276-383c-45f1-899b-39ebbeacfd56" providerId="ADAL" clId="{4008ED95-FA7B-4601-AA08-FFE0B9C0AFF7}" dt="2022-04-01T12:26:54.974" v="4" actId="1076"/>
          <ac:picMkLst>
            <pc:docMk/>
            <pc:sldMk cId="1785163364" sldId="277"/>
            <ac:picMk id="2" creationId="{D02F541A-12F0-4345-BE51-F82CE4923616}"/>
          </ac:picMkLst>
        </pc:picChg>
      </pc:sldChg>
    </pc:docChg>
  </pc:docChgLst>
  <pc:docChgLst>
    <pc:chgData name="Irvine-Fortescue, Xander" userId="S::ai57@hw.ac.uk::9522f512-1141-4fe3-b05b-bce8bb982375" providerId="AD" clId="Web-{E4DDCF14-89E9-45B4-A636-BDE24745CF64}"/>
    <pc:docChg chg="delSld modSld sldOrd">
      <pc:chgData name="Irvine-Fortescue, Xander" userId="S::ai57@hw.ac.uk::9522f512-1141-4fe3-b05b-bce8bb982375" providerId="AD" clId="Web-{E4DDCF14-89E9-45B4-A636-BDE24745CF64}" dt="2022-04-01T11:26:06.227" v="244" actId="20577"/>
      <pc:docMkLst>
        <pc:docMk/>
      </pc:docMkLst>
      <pc:sldChg chg="addSp delSp modSp">
        <pc:chgData name="Irvine-Fortescue, Xander" userId="S::ai57@hw.ac.uk::9522f512-1141-4fe3-b05b-bce8bb982375" providerId="AD" clId="Web-{E4DDCF14-89E9-45B4-A636-BDE24745CF64}" dt="2022-04-01T11:25:28.679" v="228" actId="14100"/>
        <pc:sldMkLst>
          <pc:docMk/>
          <pc:sldMk cId="988803757" sldId="258"/>
        </pc:sldMkLst>
        <pc:spChg chg="mod">
          <ac:chgData name="Irvine-Fortescue, Xander" userId="S::ai57@hw.ac.uk::9522f512-1141-4fe3-b05b-bce8bb982375" providerId="AD" clId="Web-{E4DDCF14-89E9-45B4-A636-BDE24745CF64}" dt="2022-04-01T10:37:17.140" v="85" actId="20577"/>
          <ac:spMkLst>
            <pc:docMk/>
            <pc:sldMk cId="988803757" sldId="258"/>
            <ac:spMk id="2" creationId="{FE457E7C-A820-4412-B285-5C500823677F}"/>
          </ac:spMkLst>
        </pc:spChg>
        <pc:spChg chg="add mod">
          <ac:chgData name="Irvine-Fortescue, Xander" userId="S::ai57@hw.ac.uk::9522f512-1141-4fe3-b05b-bce8bb982375" providerId="AD" clId="Web-{E4DDCF14-89E9-45B4-A636-BDE24745CF64}" dt="2022-04-01T10:37:00.296" v="81" actId="1076"/>
          <ac:spMkLst>
            <pc:docMk/>
            <pc:sldMk cId="988803757" sldId="258"/>
            <ac:spMk id="5" creationId="{DCBD4AC9-5848-420D-5482-2D04DD4DACC6}"/>
          </ac:spMkLst>
        </pc:spChg>
        <pc:spChg chg="del mod">
          <ac:chgData name="Irvine-Fortescue, Xander" userId="S::ai57@hw.ac.uk::9522f512-1141-4fe3-b05b-bce8bb982375" providerId="AD" clId="Web-{E4DDCF14-89E9-45B4-A636-BDE24745CF64}" dt="2022-04-01T10:35:43.669" v="60"/>
          <ac:spMkLst>
            <pc:docMk/>
            <pc:sldMk cId="988803757" sldId="258"/>
            <ac:spMk id="7" creationId="{985756D3-8428-7E10-C0C1-C55FAA4745ED}"/>
          </ac:spMkLst>
        </pc:spChg>
        <pc:spChg chg="add mod">
          <ac:chgData name="Irvine-Fortescue, Xander" userId="S::ai57@hw.ac.uk::9522f512-1141-4fe3-b05b-bce8bb982375" providerId="AD" clId="Web-{E4DDCF14-89E9-45B4-A636-BDE24745CF64}" dt="2022-04-01T10:37:03.514" v="82" actId="1076"/>
          <ac:spMkLst>
            <pc:docMk/>
            <pc:sldMk cId="988803757" sldId="258"/>
            <ac:spMk id="8" creationId="{2374BD9E-1001-071F-D9FD-2820482F9292}"/>
          </ac:spMkLst>
        </pc:spChg>
        <pc:spChg chg="add del mod">
          <ac:chgData name="Irvine-Fortescue, Xander" userId="S::ai57@hw.ac.uk::9522f512-1141-4fe3-b05b-bce8bb982375" providerId="AD" clId="Web-{E4DDCF14-89E9-45B4-A636-BDE24745CF64}" dt="2022-04-01T10:36:53.561" v="79"/>
          <ac:spMkLst>
            <pc:docMk/>
            <pc:sldMk cId="988803757" sldId="258"/>
            <ac:spMk id="10" creationId="{7F5C96E8-DD52-9864-9027-141F74E1E277}"/>
          </ac:spMkLst>
        </pc:spChg>
        <pc:spChg chg="add mod">
          <ac:chgData name="Irvine-Fortescue, Xander" userId="S::ai57@hw.ac.uk::9522f512-1141-4fe3-b05b-bce8bb982375" providerId="AD" clId="Web-{E4DDCF14-89E9-45B4-A636-BDE24745CF64}" dt="2022-04-01T11:25:28.679" v="228" actId="14100"/>
          <ac:spMkLst>
            <pc:docMk/>
            <pc:sldMk cId="988803757" sldId="258"/>
            <ac:spMk id="13" creationId="{8005880F-59A5-2362-2870-57B861E156C0}"/>
          </ac:spMkLst>
        </pc:spChg>
        <pc:picChg chg="del mod">
          <ac:chgData name="Irvine-Fortescue, Xander" userId="S::ai57@hw.ac.uk::9522f512-1141-4fe3-b05b-bce8bb982375" providerId="AD" clId="Web-{E4DDCF14-89E9-45B4-A636-BDE24745CF64}" dt="2022-04-01T10:36:50.842" v="78"/>
          <ac:picMkLst>
            <pc:docMk/>
            <pc:sldMk cId="988803757" sldId="258"/>
            <ac:picMk id="4" creationId="{44A5379B-F939-8270-479B-0284DA1A14D5}"/>
          </ac:picMkLst>
        </pc:picChg>
        <pc:picChg chg="add mod ord">
          <ac:chgData name="Irvine-Fortescue, Xander" userId="S::ai57@hw.ac.uk::9522f512-1141-4fe3-b05b-bce8bb982375" providerId="AD" clId="Web-{E4DDCF14-89E9-45B4-A636-BDE24745CF64}" dt="2022-04-01T10:36:56.483" v="80" actId="1076"/>
          <ac:picMkLst>
            <pc:docMk/>
            <pc:sldMk cId="988803757" sldId="258"/>
            <ac:picMk id="11" creationId="{A9E159A2-E0B4-FBE2-8CA4-1103FE1CD5F6}"/>
          </ac:picMkLst>
        </pc:picChg>
      </pc:sldChg>
      <pc:sldChg chg="del">
        <pc:chgData name="Irvine-Fortescue, Xander" userId="S::ai57@hw.ac.uk::9522f512-1141-4fe3-b05b-bce8bb982375" providerId="AD" clId="Web-{E4DDCF14-89E9-45B4-A636-BDE24745CF64}" dt="2022-04-01T10:35:21.294" v="59"/>
        <pc:sldMkLst>
          <pc:docMk/>
          <pc:sldMk cId="3799717480" sldId="266"/>
        </pc:sldMkLst>
      </pc:sldChg>
      <pc:sldChg chg="addSp delSp modSp ord">
        <pc:chgData name="Irvine-Fortescue, Xander" userId="S::ai57@hw.ac.uk::9522f512-1141-4fe3-b05b-bce8bb982375" providerId="AD" clId="Web-{E4DDCF14-89E9-45B4-A636-BDE24745CF64}" dt="2022-04-01T11:26:06.227" v="244" actId="20577"/>
        <pc:sldMkLst>
          <pc:docMk/>
          <pc:sldMk cId="1770073626" sldId="268"/>
        </pc:sldMkLst>
        <pc:spChg chg="mod">
          <ac:chgData name="Irvine-Fortescue, Xander" userId="S::ai57@hw.ac.uk::9522f512-1141-4fe3-b05b-bce8bb982375" providerId="AD" clId="Web-{E4DDCF14-89E9-45B4-A636-BDE24745CF64}" dt="2022-04-01T10:35:15.762" v="58" actId="20577"/>
          <ac:spMkLst>
            <pc:docMk/>
            <pc:sldMk cId="1770073626" sldId="268"/>
            <ac:spMk id="2" creationId="{D9713FB5-B018-4C46-9CAB-14E785BA912D}"/>
          </ac:spMkLst>
        </pc:spChg>
        <pc:spChg chg="add mod">
          <ac:chgData name="Irvine-Fortescue, Xander" userId="S::ai57@hw.ac.uk::9522f512-1141-4fe3-b05b-bce8bb982375" providerId="AD" clId="Web-{E4DDCF14-89E9-45B4-A636-BDE24745CF64}" dt="2022-04-01T10:29:27.990" v="35" actId="1076"/>
          <ac:spMkLst>
            <pc:docMk/>
            <pc:sldMk cId="1770073626" sldId="268"/>
            <ac:spMk id="10" creationId="{92F4D148-2015-4DF2-B3C8-200CBE91D2BF}"/>
          </ac:spMkLst>
        </pc:spChg>
        <pc:spChg chg="add mod">
          <ac:chgData name="Irvine-Fortescue, Xander" userId="S::ai57@hw.ac.uk::9522f512-1141-4fe3-b05b-bce8bb982375" providerId="AD" clId="Web-{E4DDCF14-89E9-45B4-A636-BDE24745CF64}" dt="2022-04-01T11:22:01.363" v="106" actId="20577"/>
          <ac:spMkLst>
            <pc:docMk/>
            <pc:sldMk cId="1770073626" sldId="268"/>
            <ac:spMk id="13" creationId="{B34B7C17-3E42-E295-C06F-89FE259C2623}"/>
          </ac:spMkLst>
        </pc:spChg>
        <pc:spChg chg="add mod">
          <ac:chgData name="Irvine-Fortescue, Xander" userId="S::ai57@hw.ac.uk::9522f512-1141-4fe3-b05b-bce8bb982375" providerId="AD" clId="Web-{E4DDCF14-89E9-45B4-A636-BDE24745CF64}" dt="2022-04-01T11:23:31.083" v="171" actId="20577"/>
          <ac:spMkLst>
            <pc:docMk/>
            <pc:sldMk cId="1770073626" sldId="268"/>
            <ac:spMk id="14" creationId="{F7588B6B-68FC-A262-3F90-71185AD37A48}"/>
          </ac:spMkLst>
        </pc:spChg>
        <pc:spChg chg="add mod">
          <ac:chgData name="Irvine-Fortescue, Xander" userId="S::ai57@hw.ac.uk::9522f512-1141-4fe3-b05b-bce8bb982375" providerId="AD" clId="Web-{E4DDCF14-89E9-45B4-A636-BDE24745CF64}" dt="2022-04-01T11:26:06.227" v="244" actId="20577"/>
          <ac:spMkLst>
            <pc:docMk/>
            <pc:sldMk cId="1770073626" sldId="268"/>
            <ac:spMk id="16" creationId="{7B462837-938D-CE36-E3ED-F177671B6B08}"/>
          </ac:spMkLst>
        </pc:spChg>
        <pc:picChg chg="add mod">
          <ac:chgData name="Irvine-Fortescue, Xander" userId="S::ai57@hw.ac.uk::9522f512-1141-4fe3-b05b-bce8bb982375" providerId="AD" clId="Web-{E4DDCF14-89E9-45B4-A636-BDE24745CF64}" dt="2022-04-01T10:29:26.006" v="34" actId="1076"/>
          <ac:picMkLst>
            <pc:docMk/>
            <pc:sldMk cId="1770073626" sldId="268"/>
            <ac:picMk id="3" creationId="{8F4D71C3-08C2-BCEA-E30A-6C2D416A1F12}"/>
          </ac:picMkLst>
        </pc:picChg>
        <pc:picChg chg="add del mod">
          <ac:chgData name="Irvine-Fortescue, Xander" userId="S::ai57@hw.ac.uk::9522f512-1141-4fe3-b05b-bce8bb982375" providerId="AD" clId="Web-{E4DDCF14-89E9-45B4-A636-BDE24745CF64}" dt="2022-04-01T11:21:20.690" v="87"/>
          <ac:picMkLst>
            <pc:docMk/>
            <pc:sldMk cId="1770073626" sldId="268"/>
            <ac:picMk id="11" creationId="{F51528D8-51DB-914E-2B08-2B5224B70FF3}"/>
          </ac:picMkLst>
        </pc:picChg>
        <pc:picChg chg="add mod modCrop">
          <ac:chgData name="Irvine-Fortescue, Xander" userId="S::ai57@hw.ac.uk::9522f512-1141-4fe3-b05b-bce8bb982375" providerId="AD" clId="Web-{E4DDCF14-89E9-45B4-A636-BDE24745CF64}" dt="2022-04-01T11:21:42.784" v="92" actId="1076"/>
          <ac:picMkLst>
            <pc:docMk/>
            <pc:sldMk cId="1770073626" sldId="268"/>
            <ac:picMk id="12" creationId="{C5BD019C-FEB5-C023-5A6F-E2DDCAA733F4}"/>
          </ac:picMkLst>
        </pc:picChg>
      </pc:sldChg>
    </pc:docChg>
  </pc:docChgLst>
  <pc:docChgLst>
    <pc:chgData name="Jannin, Sylvain" userId="S::scpj2000@hw.ac.uk::98914a15-4cd3-48b1-8cac-108e3124e87b" providerId="AD" clId="Web-{7A4EFACF-3702-4686-A02C-4866AB0D32C5}"/>
    <pc:docChg chg="modSld">
      <pc:chgData name="Jannin, Sylvain" userId="S::scpj2000@hw.ac.uk::98914a15-4cd3-48b1-8cac-108e3124e87b" providerId="AD" clId="Web-{7A4EFACF-3702-4686-A02C-4866AB0D32C5}" dt="2022-03-31T23:29:17.437" v="19" actId="20577"/>
      <pc:docMkLst>
        <pc:docMk/>
      </pc:docMkLst>
      <pc:sldChg chg="modSp">
        <pc:chgData name="Jannin, Sylvain" userId="S::scpj2000@hw.ac.uk::98914a15-4cd3-48b1-8cac-108e3124e87b" providerId="AD" clId="Web-{7A4EFACF-3702-4686-A02C-4866AB0D32C5}" dt="2022-03-31T23:29:17.437" v="19" actId="20577"/>
        <pc:sldMkLst>
          <pc:docMk/>
          <pc:sldMk cId="1970097421" sldId="270"/>
        </pc:sldMkLst>
        <pc:spChg chg="mod">
          <ac:chgData name="Jannin, Sylvain" userId="S::scpj2000@hw.ac.uk::98914a15-4cd3-48b1-8cac-108e3124e87b" providerId="AD" clId="Web-{7A4EFACF-3702-4686-A02C-4866AB0D32C5}" dt="2022-03-31T23:29:17.437" v="19" actId="20577"/>
          <ac:spMkLst>
            <pc:docMk/>
            <pc:sldMk cId="1970097421" sldId="270"/>
            <ac:spMk id="3" creationId="{9B411570-F55B-177F-82CB-0045AD043EDB}"/>
          </ac:spMkLst>
        </pc:spChg>
      </pc:sldChg>
    </pc:docChg>
  </pc:docChgLst>
  <pc:docChgLst>
    <pc:chgData name="Ojuoko, Seun" userId="S::zo12@hw.ac.uk::d2d2d276-383c-45f1-899b-39ebbeacfd56" providerId="AD" clId="Web-{014A8DAA-4FE2-4C5D-8E30-B35C8589E198}"/>
    <pc:docChg chg="">
      <pc:chgData name="Ojuoko, Seun" userId="S::zo12@hw.ac.uk::d2d2d276-383c-45f1-899b-39ebbeacfd56" providerId="AD" clId="Web-{014A8DAA-4FE2-4C5D-8E30-B35C8589E198}" dt="2022-04-01T12:07:52.658" v="1"/>
      <pc:docMkLst>
        <pc:docMk/>
      </pc:docMkLst>
      <pc:sldChg chg="delCm">
        <pc:chgData name="Ojuoko, Seun" userId="S::zo12@hw.ac.uk::d2d2d276-383c-45f1-899b-39ebbeacfd56" providerId="AD" clId="Web-{014A8DAA-4FE2-4C5D-8E30-B35C8589E198}" dt="2022-04-01T12:07:52.658" v="1"/>
        <pc:sldMkLst>
          <pc:docMk/>
          <pc:sldMk cId="2374654768" sldId="263"/>
        </pc:sldMkLst>
      </pc:sldChg>
    </pc:docChg>
  </pc:docChgLst>
  <pc:docChgLst>
    <pc:chgData name="Jannin, Sylvain" userId="S::scpj2000@hw.ac.uk::98914a15-4cd3-48b1-8cac-108e3124e87b" providerId="AD" clId="Web-{CE7B5349-C8B8-455A-851F-0CB0440FCCE7}"/>
    <pc:docChg chg="modSld">
      <pc:chgData name="Jannin, Sylvain" userId="S::scpj2000@hw.ac.uk::98914a15-4cd3-48b1-8cac-108e3124e87b" providerId="AD" clId="Web-{CE7B5349-C8B8-455A-851F-0CB0440FCCE7}" dt="2022-03-31T16:50:31.362" v="37" actId="20577"/>
      <pc:docMkLst>
        <pc:docMk/>
      </pc:docMkLst>
      <pc:sldChg chg="modSp">
        <pc:chgData name="Jannin, Sylvain" userId="S::scpj2000@hw.ac.uk::98914a15-4cd3-48b1-8cac-108e3124e87b" providerId="AD" clId="Web-{CE7B5349-C8B8-455A-851F-0CB0440FCCE7}" dt="2022-03-31T16:47:39.593" v="34" actId="20577"/>
        <pc:sldMkLst>
          <pc:docMk/>
          <pc:sldMk cId="1539007224" sldId="259"/>
        </pc:sldMkLst>
        <pc:spChg chg="mod">
          <ac:chgData name="Jannin, Sylvain" userId="S::scpj2000@hw.ac.uk::98914a15-4cd3-48b1-8cac-108e3124e87b" providerId="AD" clId="Web-{CE7B5349-C8B8-455A-851F-0CB0440FCCE7}" dt="2022-03-31T16:47:39.593" v="34" actId="20577"/>
          <ac:spMkLst>
            <pc:docMk/>
            <pc:sldMk cId="1539007224" sldId="259"/>
            <ac:spMk id="3" creationId="{638C51D0-00E3-403B-AF24-3BD243D81C8C}"/>
          </ac:spMkLst>
        </pc:spChg>
      </pc:sldChg>
      <pc:sldChg chg="modSp">
        <pc:chgData name="Jannin, Sylvain" userId="S::scpj2000@hw.ac.uk::98914a15-4cd3-48b1-8cac-108e3124e87b" providerId="AD" clId="Web-{CE7B5349-C8B8-455A-851F-0CB0440FCCE7}" dt="2022-03-31T16:50:31.362" v="37" actId="20577"/>
        <pc:sldMkLst>
          <pc:docMk/>
          <pc:sldMk cId="2539784387" sldId="265"/>
        </pc:sldMkLst>
        <pc:spChg chg="mod">
          <ac:chgData name="Jannin, Sylvain" userId="S::scpj2000@hw.ac.uk::98914a15-4cd3-48b1-8cac-108e3124e87b" providerId="AD" clId="Web-{CE7B5349-C8B8-455A-851F-0CB0440FCCE7}" dt="2022-03-31T16:50:31.362" v="37" actId="20577"/>
          <ac:spMkLst>
            <pc:docMk/>
            <pc:sldMk cId="2539784387" sldId="265"/>
            <ac:spMk id="2" creationId="{A6EA17FE-EAC7-4C05-B261-EBC970891217}"/>
          </ac:spMkLst>
        </pc:spChg>
      </pc:sldChg>
      <pc:sldChg chg="modSp">
        <pc:chgData name="Jannin, Sylvain" userId="S::scpj2000@hw.ac.uk::98914a15-4cd3-48b1-8cac-108e3124e87b" providerId="AD" clId="Web-{CE7B5349-C8B8-455A-851F-0CB0440FCCE7}" dt="2022-03-31T16:50:28.580" v="36" actId="20577"/>
        <pc:sldMkLst>
          <pc:docMk/>
          <pc:sldMk cId="1970097421" sldId="270"/>
        </pc:sldMkLst>
        <pc:spChg chg="mod">
          <ac:chgData name="Jannin, Sylvain" userId="S::scpj2000@hw.ac.uk::98914a15-4cd3-48b1-8cac-108e3124e87b" providerId="AD" clId="Web-{CE7B5349-C8B8-455A-851F-0CB0440FCCE7}" dt="2022-03-31T16:50:28.580" v="36" actId="20577"/>
          <ac:spMkLst>
            <pc:docMk/>
            <pc:sldMk cId="1970097421" sldId="270"/>
            <ac:spMk id="2" creationId="{CBB4F6FF-ADFC-7B17-99D7-594CF2DB9320}"/>
          </ac:spMkLst>
        </pc:spChg>
      </pc:sldChg>
    </pc:docChg>
  </pc:docChgLst>
  <pc:docChgLst>
    <pc:chgData name="Jannin, Sylvain" userId="S::scpj2000@hw.ac.uk::98914a15-4cd3-48b1-8cac-108e3124e87b" providerId="AD" clId="Web-{3B19646F-6A3D-4144-B7CA-F2E66064CA39}"/>
    <pc:docChg chg="modSld">
      <pc:chgData name="Jannin, Sylvain" userId="S::scpj2000@hw.ac.uk::98914a15-4cd3-48b1-8cac-108e3124e87b" providerId="AD" clId="Web-{3B19646F-6A3D-4144-B7CA-F2E66064CA39}" dt="2022-04-01T10:51:28.028" v="3" actId="20577"/>
      <pc:docMkLst>
        <pc:docMk/>
      </pc:docMkLst>
      <pc:sldChg chg="modSp">
        <pc:chgData name="Jannin, Sylvain" userId="S::scpj2000@hw.ac.uk::98914a15-4cd3-48b1-8cac-108e3124e87b" providerId="AD" clId="Web-{3B19646F-6A3D-4144-B7CA-F2E66064CA39}" dt="2022-04-01T10:50:40.996" v="1" actId="20577"/>
        <pc:sldMkLst>
          <pc:docMk/>
          <pc:sldMk cId="1970097421" sldId="270"/>
        </pc:sldMkLst>
        <pc:spChg chg="mod">
          <ac:chgData name="Jannin, Sylvain" userId="S::scpj2000@hw.ac.uk::98914a15-4cd3-48b1-8cac-108e3124e87b" providerId="AD" clId="Web-{3B19646F-6A3D-4144-B7CA-F2E66064CA39}" dt="2022-04-01T10:50:40.996" v="1" actId="20577"/>
          <ac:spMkLst>
            <pc:docMk/>
            <pc:sldMk cId="1970097421" sldId="270"/>
            <ac:spMk id="3" creationId="{9B411570-F55B-177F-82CB-0045AD043EDB}"/>
          </ac:spMkLst>
        </pc:spChg>
      </pc:sldChg>
      <pc:sldChg chg="modSp">
        <pc:chgData name="Jannin, Sylvain" userId="S::scpj2000@hw.ac.uk::98914a15-4cd3-48b1-8cac-108e3124e87b" providerId="AD" clId="Web-{3B19646F-6A3D-4144-B7CA-F2E66064CA39}" dt="2022-04-01T10:51:28.028" v="3" actId="20577"/>
        <pc:sldMkLst>
          <pc:docMk/>
          <pc:sldMk cId="1257134275" sldId="273"/>
        </pc:sldMkLst>
        <pc:spChg chg="mod">
          <ac:chgData name="Jannin, Sylvain" userId="S::scpj2000@hw.ac.uk::98914a15-4cd3-48b1-8cac-108e3124e87b" providerId="AD" clId="Web-{3B19646F-6A3D-4144-B7CA-F2E66064CA39}" dt="2022-04-01T10:51:28.028" v="3" actId="20577"/>
          <ac:spMkLst>
            <pc:docMk/>
            <pc:sldMk cId="1257134275" sldId="273"/>
            <ac:spMk id="2" creationId="{FDDFAD09-84D3-473D-B09D-C6F93988F86E}"/>
          </ac:spMkLst>
        </pc:spChg>
      </pc:sldChg>
    </pc:docChg>
  </pc:docChgLst>
  <pc:docChgLst>
    <pc:chgData name="Irvine-Fortescue, Xander" userId="S::ai57@hw.ac.uk::9522f512-1141-4fe3-b05b-bce8bb982375" providerId="AD" clId="Web-{2E7361FA-7272-4B5E-A3D6-D4B5EBF49F23}"/>
    <pc:docChg chg="addSld delSld modSld">
      <pc:chgData name="Irvine-Fortescue, Xander" userId="S::ai57@hw.ac.uk::9522f512-1141-4fe3-b05b-bce8bb982375" providerId="AD" clId="Web-{2E7361FA-7272-4B5E-A3D6-D4B5EBF49F23}" dt="2022-03-25T12:35:58.780" v="88" actId="20577"/>
      <pc:docMkLst>
        <pc:docMk/>
      </pc:docMkLst>
      <pc:sldChg chg="modSp">
        <pc:chgData name="Irvine-Fortescue, Xander" userId="S::ai57@hw.ac.uk::9522f512-1141-4fe3-b05b-bce8bb982375" providerId="AD" clId="Web-{2E7361FA-7272-4B5E-A3D6-D4B5EBF49F23}" dt="2022-03-25T12:33:36.528" v="65" actId="20577"/>
        <pc:sldMkLst>
          <pc:docMk/>
          <pc:sldMk cId="4146691332" sldId="257"/>
        </pc:sldMkLst>
        <pc:spChg chg="mod">
          <ac:chgData name="Irvine-Fortescue, Xander" userId="S::ai57@hw.ac.uk::9522f512-1141-4fe3-b05b-bce8bb982375" providerId="AD" clId="Web-{2E7361FA-7272-4B5E-A3D6-D4B5EBF49F23}" dt="2022-03-25T12:33:36.528" v="65" actId="20577"/>
          <ac:spMkLst>
            <pc:docMk/>
            <pc:sldMk cId="4146691332" sldId="257"/>
            <ac:spMk id="2" creationId="{3907ACEE-4066-47AC-A6FF-128D9A6F9CE4}"/>
          </ac:spMkLst>
        </pc:spChg>
      </pc:sldChg>
      <pc:sldChg chg="addSp delSp modSp modCm">
        <pc:chgData name="Irvine-Fortescue, Xander" userId="S::ai57@hw.ac.uk::9522f512-1141-4fe3-b05b-bce8bb982375" providerId="AD" clId="Web-{2E7361FA-7272-4B5E-A3D6-D4B5EBF49F23}" dt="2022-03-25T12:33:48.622" v="69" actId="20577"/>
        <pc:sldMkLst>
          <pc:docMk/>
          <pc:sldMk cId="988803757" sldId="258"/>
        </pc:sldMkLst>
        <pc:spChg chg="mod">
          <ac:chgData name="Irvine-Fortescue, Xander" userId="S::ai57@hw.ac.uk::9522f512-1141-4fe3-b05b-bce8bb982375" providerId="AD" clId="Web-{2E7361FA-7272-4B5E-A3D6-D4B5EBF49F23}" dt="2022-03-25T12:33:48.622" v="69" actId="20577"/>
          <ac:spMkLst>
            <pc:docMk/>
            <pc:sldMk cId="988803757" sldId="258"/>
            <ac:spMk id="2" creationId="{FE457E7C-A820-4412-B285-5C500823677F}"/>
          </ac:spMkLst>
        </pc:spChg>
        <pc:spChg chg="del">
          <ac:chgData name="Irvine-Fortescue, Xander" userId="S::ai57@hw.ac.uk::9522f512-1141-4fe3-b05b-bce8bb982375" providerId="AD" clId="Web-{2E7361FA-7272-4B5E-A3D6-D4B5EBF49F23}" dt="2022-03-25T12:05:00.661" v="0"/>
          <ac:spMkLst>
            <pc:docMk/>
            <pc:sldMk cId="988803757" sldId="258"/>
            <ac:spMk id="3" creationId="{5CA125C8-A776-4B8F-895F-581806573923}"/>
          </ac:spMkLst>
        </pc:spChg>
        <pc:spChg chg="add mod">
          <ac:chgData name="Irvine-Fortescue, Xander" userId="S::ai57@hw.ac.uk::9522f512-1141-4fe3-b05b-bce8bb982375" providerId="AD" clId="Web-{2E7361FA-7272-4B5E-A3D6-D4B5EBF49F23}" dt="2022-03-25T12:07:31.451" v="63" actId="1076"/>
          <ac:spMkLst>
            <pc:docMk/>
            <pc:sldMk cId="988803757" sldId="258"/>
            <ac:spMk id="7" creationId="{985756D3-8428-7E10-C0C1-C55FAA4745ED}"/>
          </ac:spMkLst>
        </pc:spChg>
        <pc:picChg chg="add mod ord">
          <ac:chgData name="Irvine-Fortescue, Xander" userId="S::ai57@hw.ac.uk::9522f512-1141-4fe3-b05b-bce8bb982375" providerId="AD" clId="Web-{2E7361FA-7272-4B5E-A3D6-D4B5EBF49F23}" dt="2022-03-25T12:06:58.559" v="41" actId="14100"/>
          <ac:picMkLst>
            <pc:docMk/>
            <pc:sldMk cId="988803757" sldId="258"/>
            <ac:picMk id="4" creationId="{44A5379B-F939-8270-479B-0284DA1A14D5}"/>
          </ac:picMkLst>
        </pc:picChg>
        <pc:picChg chg="add del mod">
          <ac:chgData name="Irvine-Fortescue, Xander" userId="S::ai57@hw.ac.uk::9522f512-1141-4fe3-b05b-bce8bb982375" providerId="AD" clId="Web-{2E7361FA-7272-4B5E-A3D6-D4B5EBF49F23}" dt="2022-03-25T12:05:50.836" v="14"/>
          <ac:picMkLst>
            <pc:docMk/>
            <pc:sldMk cId="988803757" sldId="258"/>
            <ac:picMk id="5" creationId="{B8431D64-5992-FD59-89EB-1AFCB2935519}"/>
          </ac:picMkLst>
        </pc:picChg>
      </pc:sldChg>
      <pc:sldChg chg="modSp">
        <pc:chgData name="Irvine-Fortescue, Xander" userId="S::ai57@hw.ac.uk::9522f512-1141-4fe3-b05b-bce8bb982375" providerId="AD" clId="Web-{2E7361FA-7272-4B5E-A3D6-D4B5EBF49F23}" dt="2022-03-25T12:35:58.780" v="88" actId="20577"/>
        <pc:sldMkLst>
          <pc:docMk/>
          <pc:sldMk cId="2930813496" sldId="264"/>
        </pc:sldMkLst>
        <pc:spChg chg="mod">
          <ac:chgData name="Irvine-Fortescue, Xander" userId="S::ai57@hw.ac.uk::9522f512-1141-4fe3-b05b-bce8bb982375" providerId="AD" clId="Web-{2E7361FA-7272-4B5E-A3D6-D4B5EBF49F23}" dt="2022-03-25T12:35:58.780" v="88" actId="20577"/>
          <ac:spMkLst>
            <pc:docMk/>
            <pc:sldMk cId="2930813496" sldId="264"/>
            <ac:spMk id="2" creationId="{9D701E26-8811-4C2B-8A47-11D9DCA02736}"/>
          </ac:spMkLst>
        </pc:spChg>
      </pc:sldChg>
      <pc:sldChg chg="addSp modSp new">
        <pc:chgData name="Irvine-Fortescue, Xander" userId="S::ai57@hw.ac.uk::9522f512-1141-4fe3-b05b-bce8bb982375" providerId="AD" clId="Web-{2E7361FA-7272-4B5E-A3D6-D4B5EBF49F23}" dt="2022-03-25T12:33:55.216" v="72" actId="20577"/>
        <pc:sldMkLst>
          <pc:docMk/>
          <pc:sldMk cId="3799717480" sldId="266"/>
        </pc:sldMkLst>
        <pc:spChg chg="add mod">
          <ac:chgData name="Irvine-Fortescue, Xander" userId="S::ai57@hw.ac.uk::9522f512-1141-4fe3-b05b-bce8bb982375" providerId="AD" clId="Web-{2E7361FA-7272-4B5E-A3D6-D4B5EBF49F23}" dt="2022-03-25T12:33:55.216" v="72" actId="20577"/>
          <ac:spMkLst>
            <pc:docMk/>
            <pc:sldMk cId="3799717480" sldId="266"/>
            <ac:spMk id="4" creationId="{18ED0B6D-07B8-17EF-75C2-C56A2B319B33}"/>
          </ac:spMkLst>
        </pc:spChg>
        <pc:picChg chg="add mod">
          <ac:chgData name="Irvine-Fortescue, Xander" userId="S::ai57@hw.ac.uk::9522f512-1141-4fe3-b05b-bce8bb982375" providerId="AD" clId="Web-{2E7361FA-7272-4B5E-A3D6-D4B5EBF49F23}" dt="2022-03-25T12:06:49.933" v="39" actId="1076"/>
          <ac:picMkLst>
            <pc:docMk/>
            <pc:sldMk cId="3799717480" sldId="266"/>
            <ac:picMk id="2" creationId="{E002F8D4-A8BE-32F8-3848-2DE77CFF4B86}"/>
          </ac:picMkLst>
        </pc:picChg>
      </pc:sldChg>
      <pc:sldChg chg="addSp delSp modSp new del">
        <pc:chgData name="Irvine-Fortescue, Xander" userId="S::ai57@hw.ac.uk::9522f512-1141-4fe3-b05b-bce8bb982375" providerId="AD" clId="Web-{2E7361FA-7272-4B5E-A3D6-D4B5EBF49F23}" dt="2022-03-25T12:06:34.713" v="30"/>
        <pc:sldMkLst>
          <pc:docMk/>
          <pc:sldMk cId="3332784566" sldId="267"/>
        </pc:sldMkLst>
        <pc:spChg chg="add del mod">
          <ac:chgData name="Irvine-Fortescue, Xander" userId="S::ai57@hw.ac.uk::9522f512-1141-4fe3-b05b-bce8bb982375" providerId="AD" clId="Web-{2E7361FA-7272-4B5E-A3D6-D4B5EBF49F23}" dt="2022-03-25T12:06:30.791" v="29"/>
          <ac:spMkLst>
            <pc:docMk/>
            <pc:sldMk cId="3332784566" sldId="267"/>
            <ac:spMk id="3" creationId="{EF67D6B8-8F65-669C-249E-9D2D36C97C9B}"/>
          </ac:spMkLst>
        </pc:spChg>
      </pc:sldChg>
    </pc:docChg>
  </pc:docChgLst>
</pc:chgInfo>
</file>

<file path=ppt/comments/modernComment_109_976208C3.xml><?xml version="1.0" encoding="utf-8"?>
<p188:cmLst xmlns:a="http://schemas.openxmlformats.org/drawingml/2006/main" xmlns:r="http://schemas.openxmlformats.org/officeDocument/2006/relationships" xmlns:p188="http://schemas.microsoft.com/office/powerpoint/2018/8/main">
  <p188:cm id="{79AFC70B-7F99-4CB5-95BD-6835304F7251}" authorId="{DC68834D-DCD0-A944-DA80-6CDA7761F9F3}" created="2022-03-18T13:42:55.439">
    <pc:sldMkLst xmlns:pc="http://schemas.microsoft.com/office/powerpoint/2013/main/command">
      <pc:docMk/>
      <pc:sldMk cId="2539784387" sldId="265"/>
    </pc:sldMkLst>
    <p188:txBody>
      <a:bodyPr/>
      <a:lstStyle/>
      <a:p>
        <a:r>
          <a:rPr lang="en-GB"/>
          <a:t>I'm not fully familiar with the electronics side of things, feel free to change up the layout to something that works.</a:t>
        </a:r>
      </a:p>
    </p188:txBody>
  </p188:cm>
  <p188:cm id="{747F65B1-B1DA-4CD5-ADB4-A9FAD0ACCA66}" authorId="{9AAABBDF-A5B9-3EE4-4525-551D5CFFBAF8}" created="2022-03-30T17:14:10.863">
    <pc:sldMkLst xmlns:pc="http://schemas.microsoft.com/office/powerpoint/2013/main/command">
      <pc:docMk/>
      <pc:sldMk cId="2539784387" sldId="265"/>
    </pc:sldMkLst>
    <p188:replyLst>
      <p188:reply id="{BF1A2ED6-4159-473D-A353-81B172C5BFA5}" authorId="{3A35E797-CE3E-12E1-EE5F-6CA6F3E5518E}" created="2022-03-30T17:32:42.070">
        <p188:txBody>
          <a:bodyPr/>
          <a:lstStyle/>
          <a:p>
            <a:r>
              <a:rPr lang="en-GB"/>
              <a:t>I'll take some better picture tomorrow while at uni</a:t>
            </a:r>
          </a:p>
        </p188:txBody>
      </p188:reply>
    </p188:replyLst>
    <p188:txBody>
      <a:bodyPr/>
      <a:lstStyle/>
      <a:p>
        <a:r>
          <a:rPr lang="fr-FR"/>
          <a:t>this slide will be the trajectory planning. I think we will just take a few pic and show a videos on where the robot goes and why, after we just say we want the robot to go to this position</a:t>
        </a:r>
      </a:p>
    </p188:txBody>
  </p188:cm>
</p188:cmLst>
</file>

<file path=ppt/media/image1.png>
</file>

<file path=ppt/media/image10.png>
</file>

<file path=ppt/media/image11.png>
</file>

<file path=ppt/media/image12.png>
</file>

<file path=ppt/media/image13.gif>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jpeg>
</file>

<file path=ppt/media/image7.jpeg>
</file>

<file path=ppt/media/image8.png>
</file>

<file path=ppt/media/image9.png>
</file>

<file path=ppt/media/media1.m4a>
</file>

<file path=ppt/media/media10.m4a>
</file>

<file path=ppt/media/media11.m4a>
</file>

<file path=ppt/media/media12.m4a>
</file>

<file path=ppt/media/media13.mp4>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BF8A5A-260B-4CE4-8ECC-A16CCD3233FB}" type="datetimeFigureOut">
              <a:rPr lang="en-GB" smtClean="0"/>
              <a:t>20/04/2022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C33E53-C0CF-4C8C-8FC5-7D9710A63386}" type="slidenum">
              <a:rPr lang="en-GB" smtClean="0"/>
              <a:t>‹#›</a:t>
            </a:fld>
            <a:endParaRPr lang="en-GB"/>
          </a:p>
        </p:txBody>
      </p:sp>
    </p:spTree>
    <p:extLst>
      <p:ext uri="{BB962C8B-B14F-4D97-AF65-F5344CB8AC3E}">
        <p14:creationId xmlns:p14="http://schemas.microsoft.com/office/powerpoint/2010/main" val="1119292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a:t>
            </a:fld>
            <a:endParaRPr lang="en-GB"/>
          </a:p>
        </p:txBody>
      </p:sp>
    </p:spTree>
    <p:extLst>
      <p:ext uri="{BB962C8B-B14F-4D97-AF65-F5344CB8AC3E}">
        <p14:creationId xmlns:p14="http://schemas.microsoft.com/office/powerpoint/2010/main" val="1560396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10</a:t>
            </a:fld>
            <a:endParaRPr lang="en-GB"/>
          </a:p>
        </p:txBody>
      </p:sp>
    </p:spTree>
    <p:extLst>
      <p:ext uri="{BB962C8B-B14F-4D97-AF65-F5344CB8AC3E}">
        <p14:creationId xmlns:p14="http://schemas.microsoft.com/office/powerpoint/2010/main" val="29159913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11</a:t>
            </a:fld>
            <a:endParaRPr lang="en-GB"/>
          </a:p>
        </p:txBody>
      </p:sp>
    </p:spTree>
    <p:extLst>
      <p:ext uri="{BB962C8B-B14F-4D97-AF65-F5344CB8AC3E}">
        <p14:creationId xmlns:p14="http://schemas.microsoft.com/office/powerpoint/2010/main" val="3567109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12</a:t>
            </a:fld>
            <a:endParaRPr lang="en-GB"/>
          </a:p>
        </p:txBody>
      </p:sp>
    </p:spTree>
    <p:extLst>
      <p:ext uri="{BB962C8B-B14F-4D97-AF65-F5344CB8AC3E}">
        <p14:creationId xmlns:p14="http://schemas.microsoft.com/office/powerpoint/2010/main" val="1686866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13</a:t>
            </a:fld>
            <a:endParaRPr lang="en-GB"/>
          </a:p>
        </p:txBody>
      </p:sp>
    </p:spTree>
    <p:extLst>
      <p:ext uri="{BB962C8B-B14F-4D97-AF65-F5344CB8AC3E}">
        <p14:creationId xmlns:p14="http://schemas.microsoft.com/office/powerpoint/2010/main" val="2176865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14</a:t>
            </a:fld>
            <a:endParaRPr lang="en-GB"/>
          </a:p>
        </p:txBody>
      </p:sp>
    </p:spTree>
    <p:extLst>
      <p:ext uri="{BB962C8B-B14F-4D97-AF65-F5344CB8AC3E}">
        <p14:creationId xmlns:p14="http://schemas.microsoft.com/office/powerpoint/2010/main" val="700947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15</a:t>
            </a:fld>
            <a:endParaRPr lang="en-GB"/>
          </a:p>
        </p:txBody>
      </p:sp>
    </p:spTree>
    <p:extLst>
      <p:ext uri="{BB962C8B-B14F-4D97-AF65-F5344CB8AC3E}">
        <p14:creationId xmlns:p14="http://schemas.microsoft.com/office/powerpoint/2010/main" val="25528054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16</a:t>
            </a:fld>
            <a:endParaRPr lang="en-GB"/>
          </a:p>
        </p:txBody>
      </p:sp>
    </p:spTree>
    <p:extLst>
      <p:ext uri="{BB962C8B-B14F-4D97-AF65-F5344CB8AC3E}">
        <p14:creationId xmlns:p14="http://schemas.microsoft.com/office/powerpoint/2010/main" val="565299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17</a:t>
            </a:fld>
            <a:endParaRPr lang="en-GB"/>
          </a:p>
        </p:txBody>
      </p:sp>
    </p:spTree>
    <p:extLst>
      <p:ext uri="{BB962C8B-B14F-4D97-AF65-F5344CB8AC3E}">
        <p14:creationId xmlns:p14="http://schemas.microsoft.com/office/powerpoint/2010/main" val="3767130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2</a:t>
            </a:fld>
            <a:endParaRPr lang="en-GB"/>
          </a:p>
        </p:txBody>
      </p:sp>
    </p:spTree>
    <p:extLst>
      <p:ext uri="{BB962C8B-B14F-4D97-AF65-F5344CB8AC3E}">
        <p14:creationId xmlns:p14="http://schemas.microsoft.com/office/powerpoint/2010/main" val="3881820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3</a:t>
            </a:fld>
            <a:endParaRPr lang="en-GB"/>
          </a:p>
        </p:txBody>
      </p:sp>
    </p:spTree>
    <p:extLst>
      <p:ext uri="{BB962C8B-B14F-4D97-AF65-F5344CB8AC3E}">
        <p14:creationId xmlns:p14="http://schemas.microsoft.com/office/powerpoint/2010/main" val="2413889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4</a:t>
            </a:fld>
            <a:endParaRPr lang="en-GB"/>
          </a:p>
        </p:txBody>
      </p:sp>
    </p:spTree>
    <p:extLst>
      <p:ext uri="{BB962C8B-B14F-4D97-AF65-F5344CB8AC3E}">
        <p14:creationId xmlns:p14="http://schemas.microsoft.com/office/powerpoint/2010/main" val="930449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DC33E53-C0CF-4C8C-8FC5-7D9710A63386}" type="slidenum">
              <a:rPr lang="en-GB" smtClean="0"/>
              <a:t>5</a:t>
            </a:fld>
            <a:endParaRPr lang="en-GB"/>
          </a:p>
        </p:txBody>
      </p:sp>
    </p:spTree>
    <p:extLst>
      <p:ext uri="{BB962C8B-B14F-4D97-AF65-F5344CB8AC3E}">
        <p14:creationId xmlns:p14="http://schemas.microsoft.com/office/powerpoint/2010/main" val="2522385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6</a:t>
            </a:fld>
            <a:endParaRPr lang="en-GB"/>
          </a:p>
        </p:txBody>
      </p:sp>
    </p:spTree>
    <p:extLst>
      <p:ext uri="{BB962C8B-B14F-4D97-AF65-F5344CB8AC3E}">
        <p14:creationId xmlns:p14="http://schemas.microsoft.com/office/powerpoint/2010/main" val="2615466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7</a:t>
            </a:fld>
            <a:endParaRPr lang="en-GB"/>
          </a:p>
        </p:txBody>
      </p:sp>
    </p:spTree>
    <p:extLst>
      <p:ext uri="{BB962C8B-B14F-4D97-AF65-F5344CB8AC3E}">
        <p14:creationId xmlns:p14="http://schemas.microsoft.com/office/powerpoint/2010/main" val="3880957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8</a:t>
            </a:fld>
            <a:endParaRPr lang="en-GB"/>
          </a:p>
        </p:txBody>
      </p:sp>
    </p:spTree>
    <p:extLst>
      <p:ext uri="{BB962C8B-B14F-4D97-AF65-F5344CB8AC3E}">
        <p14:creationId xmlns:p14="http://schemas.microsoft.com/office/powerpoint/2010/main" val="3539879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DC33E53-C0CF-4C8C-8FC5-7D9710A63386}" type="slidenum">
              <a:rPr lang="en-GB" smtClean="0"/>
              <a:t>9</a:t>
            </a:fld>
            <a:endParaRPr lang="en-GB"/>
          </a:p>
        </p:txBody>
      </p:sp>
    </p:spTree>
    <p:extLst>
      <p:ext uri="{BB962C8B-B14F-4D97-AF65-F5344CB8AC3E}">
        <p14:creationId xmlns:p14="http://schemas.microsoft.com/office/powerpoint/2010/main" val="1940486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65436611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402734269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52804637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26255538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228220507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685062466"/>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138202232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2813956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2985326249"/>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D8638-2F4C-4538-8FF1-50CED282F26B}" type="datetimeFigureOut">
              <a:rPr lang="en-GB" smtClean="0"/>
              <a:t>20/04/2022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78075799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94D8638-2F4C-4538-8FF1-50CED282F26B}" type="datetimeFigureOut">
              <a:rPr lang="en-GB" smtClean="0"/>
              <a:t>20/04/2022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61255029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D8638-2F4C-4538-8FF1-50CED282F26B}" type="datetimeFigureOut">
              <a:rPr lang="en-GB" smtClean="0"/>
              <a:t>20/04/2022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249382338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894D8638-2F4C-4538-8FF1-50CED282F26B}" type="datetimeFigureOut">
              <a:rPr lang="en-GB" smtClean="0"/>
              <a:t>20/04/2022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62579834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4D8638-2F4C-4538-8FF1-50CED282F26B}" type="datetimeFigureOut">
              <a:rPr lang="en-GB" smtClean="0"/>
              <a:t>20/04/2022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424832000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4D8638-2F4C-4538-8FF1-50CED282F26B}" type="datetimeFigureOut">
              <a:rPr lang="en-GB" smtClean="0"/>
              <a:t>20/04/2022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265317966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4D8638-2F4C-4538-8FF1-50CED282F26B}" type="datetimeFigureOut">
              <a:rPr lang="en-GB" smtClean="0"/>
              <a:t>20/04/2022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482E72D-2699-4E35-ACBF-DD9AA796814A}" type="slidenum">
              <a:rPr lang="en-GB" smtClean="0"/>
              <a:t>‹#›</a:t>
            </a:fld>
            <a:endParaRPr lang="en-GB"/>
          </a:p>
        </p:txBody>
      </p:sp>
    </p:spTree>
    <p:extLst>
      <p:ext uri="{BB962C8B-B14F-4D97-AF65-F5344CB8AC3E}">
        <p14:creationId xmlns:p14="http://schemas.microsoft.com/office/powerpoint/2010/main" val="397798624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94D8638-2F4C-4538-8FF1-50CED282F26B}" type="datetimeFigureOut">
              <a:rPr lang="en-GB" smtClean="0"/>
              <a:t>20/04/2022</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482E72D-2699-4E35-ACBF-DD9AA796814A}" type="slidenum">
              <a:rPr lang="en-GB" smtClean="0"/>
              <a:t>‹#›</a:t>
            </a:fld>
            <a:endParaRPr lang="en-GB"/>
          </a:p>
        </p:txBody>
      </p:sp>
    </p:spTree>
    <p:extLst>
      <p:ext uri="{BB962C8B-B14F-4D97-AF65-F5344CB8AC3E}">
        <p14:creationId xmlns:p14="http://schemas.microsoft.com/office/powerpoint/2010/main" val="2428505575"/>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0.m4a"/><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slideLayout" Target="../slideLayouts/slideLayout2.xml"/><Relationship Id="rId7" Type="http://schemas.openxmlformats.org/officeDocument/2006/relationships/image" Target="../media/image18.jpeg"/><Relationship Id="rId12"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7.jpeg"/><Relationship Id="rId11" Type="http://schemas.openxmlformats.org/officeDocument/2006/relationships/image" Target="../media/image22.jpeg"/><Relationship Id="rId5" Type="http://schemas.microsoft.com/office/2018/10/relationships/comments" Target="../comments/modernComment_109_976208C3.xml"/><Relationship Id="rId10" Type="http://schemas.openxmlformats.org/officeDocument/2006/relationships/image" Target="../media/image21.jpeg"/><Relationship Id="rId4" Type="http://schemas.openxmlformats.org/officeDocument/2006/relationships/notesSlide" Target="../notesSlides/notesSlide11.xml"/><Relationship Id="rId9"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2.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NULL" TargetMode="External"/><Relationship Id="rId7" Type="http://schemas.openxmlformats.org/officeDocument/2006/relationships/image" Target="../media/image23.png"/><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notesSlide" Target="../notesSlides/notesSlide13.xml"/><Relationship Id="rId5" Type="http://schemas.openxmlformats.org/officeDocument/2006/relationships/slideLayout" Target="../slideLayouts/slideLayout2.xml"/><Relationship Id="rId4" Type="http://schemas.microsoft.com/office/2007/relationships/media" Target="../media/media14.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16.m4a"/><Relationship Id="rId1" Type="http://schemas.openxmlformats.org/officeDocument/2006/relationships/audio" Target="NULL" TargetMode="Externa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8.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9.m4a"/><Relationship Id="rId1" Type="http://schemas.openxmlformats.org/officeDocument/2006/relationships/audio" Target="NULL"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hyperlink" Target="https://heriotwatt.sharepoint.com/sites/skillshub/SitePages/Academic-Integrity-and-Plagiarism.aspx" TargetMode="External"/><Relationship Id="rId2" Type="http://schemas.openxmlformats.org/officeDocument/2006/relationships/hyperlink" Target="https://www.hw.ac.uk/uk/students/studies/examinations/plagiarism.htm"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hyperlink" Target="https://heriotwatt.sharepoint.com/sites/skillshub/SitePages/Academic-Integrity-and-Plagiarism.aspx" TargetMode="External"/><Relationship Id="rId2" Type="http://schemas.openxmlformats.org/officeDocument/2006/relationships/hyperlink" Target="https://www.hw.ac.uk/uk/students/studies/examinations/plagiarism.htm"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heriotwatt.sharepoint.com/sites/skillshub/SitePages/Academic-Integrity-and-Plagiarism.aspx" TargetMode="External"/><Relationship Id="rId2" Type="http://schemas.openxmlformats.org/officeDocument/2006/relationships/hyperlink" Target="https://www.hw.ac.uk/uk/students/studies/examinations/plagiarism.htm"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heriotwatt.sharepoint.com/sites/skillshub/SitePages/Academic-Integrity-and-Plagiarism.aspx" TargetMode="External"/><Relationship Id="rId2" Type="http://schemas.openxmlformats.org/officeDocument/2006/relationships/hyperlink" Target="https://www.hw.ac.uk/uk/students/studies/examinations/plagiarism.htm"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hyperlink" Target="https://heriotwatt.sharepoint.com/sites/skillshub/SitePages/Academic-Integrity-and-Plagiarism.aspx" TargetMode="External"/><Relationship Id="rId2" Type="http://schemas.openxmlformats.org/officeDocument/2006/relationships/hyperlink" Target="https://www.hw.ac.uk/uk/students/studies/examinations/plagiarism.htm"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2.xml"/><Relationship Id="rId7" Type="http://schemas.openxmlformats.org/officeDocument/2006/relationships/image" Target="../media/image5.jpe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5.m4a"/><Relationship Id="rId1" Type="http://schemas.openxmlformats.org/officeDocument/2006/relationships/audi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1.png"/><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11.png"/><Relationship Id="rId5" Type="http://schemas.openxmlformats.org/officeDocument/2006/relationships/notesSlide" Target="../notesSlides/notesSlide7.xml"/><Relationship Id="rId4"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xml"/><Relationship Id="rId7" Type="http://schemas.openxmlformats.org/officeDocument/2006/relationships/image" Target="../media/image1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8.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3.gi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00981-BC61-445C-84AE-33FE1DAEC24E}"/>
              </a:ext>
            </a:extLst>
          </p:cNvPr>
          <p:cNvSpPr>
            <a:spLocks noGrp="1"/>
          </p:cNvSpPr>
          <p:nvPr>
            <p:ph type="ctrTitle"/>
          </p:nvPr>
        </p:nvSpPr>
        <p:spPr>
          <a:xfrm>
            <a:off x="1507067" y="1430932"/>
            <a:ext cx="7766936" cy="1646302"/>
          </a:xfrm>
        </p:spPr>
        <p:txBody>
          <a:bodyPr/>
          <a:lstStyle/>
          <a:p>
            <a:r>
              <a:rPr lang="en-GB"/>
              <a:t>Development of an Assembly Robot</a:t>
            </a:r>
          </a:p>
        </p:txBody>
      </p:sp>
      <p:sp>
        <p:nvSpPr>
          <p:cNvPr id="3" name="Subtitle 2">
            <a:extLst>
              <a:ext uri="{FF2B5EF4-FFF2-40B4-BE49-F238E27FC236}">
                <a16:creationId xmlns:a16="http://schemas.microsoft.com/office/drawing/2014/main" id="{95EE8E57-AD02-4EB3-9122-A94107592DD1}"/>
              </a:ext>
            </a:extLst>
          </p:cNvPr>
          <p:cNvSpPr>
            <a:spLocks noGrp="1"/>
          </p:cNvSpPr>
          <p:nvPr>
            <p:ph type="subTitle" idx="1"/>
          </p:nvPr>
        </p:nvSpPr>
        <p:spPr>
          <a:xfrm>
            <a:off x="1507067" y="3077231"/>
            <a:ext cx="7766936" cy="2613104"/>
          </a:xfrm>
        </p:spPr>
        <p:txBody>
          <a:bodyPr>
            <a:normAutofit/>
          </a:bodyPr>
          <a:lstStyle/>
          <a:p>
            <a:r>
              <a:rPr lang="en-GB" u="sng"/>
              <a:t>Team 15</a:t>
            </a:r>
          </a:p>
          <a:p>
            <a:r>
              <a:rPr lang="en-GB"/>
              <a:t>Xander Irvine-Fortescue</a:t>
            </a:r>
          </a:p>
          <a:p>
            <a:r>
              <a:rPr lang="en-GB"/>
              <a:t>Sylvain </a:t>
            </a:r>
            <a:r>
              <a:rPr lang="en-GB" err="1"/>
              <a:t>Jannin</a:t>
            </a:r>
            <a:endParaRPr lang="en-GB"/>
          </a:p>
          <a:p>
            <a:r>
              <a:rPr lang="en-GB"/>
              <a:t>Seun </a:t>
            </a:r>
            <a:r>
              <a:rPr lang="en-GB" err="1"/>
              <a:t>Ojuoko</a:t>
            </a:r>
            <a:endParaRPr lang="en-GB"/>
          </a:p>
          <a:p>
            <a:r>
              <a:rPr lang="en-GB"/>
              <a:t>Bethany Livingstone</a:t>
            </a:r>
          </a:p>
          <a:p>
            <a:r>
              <a:rPr lang="en-GB"/>
              <a:t>Adrian Wendland</a:t>
            </a:r>
          </a:p>
        </p:txBody>
      </p:sp>
      <p:sp>
        <p:nvSpPr>
          <p:cNvPr id="16" name="Subtitle 2">
            <a:extLst>
              <a:ext uri="{FF2B5EF4-FFF2-40B4-BE49-F238E27FC236}">
                <a16:creationId xmlns:a16="http://schemas.microsoft.com/office/drawing/2014/main" id="{38F97A0B-9B33-8034-46EB-5D05BEC34FA2}"/>
              </a:ext>
            </a:extLst>
          </p:cNvPr>
          <p:cNvSpPr txBox="1">
            <a:spLocks/>
          </p:cNvSpPr>
          <p:nvPr/>
        </p:nvSpPr>
        <p:spPr>
          <a:xfrm>
            <a:off x="4506800" y="3077231"/>
            <a:ext cx="2568403" cy="393670"/>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en-GB">
                <a:ea typeface="+mn-lt"/>
                <a:cs typeface="+mn-lt"/>
              </a:rPr>
              <a:t> 1</a:t>
            </a:r>
            <a:r>
              <a:rPr lang="en-GB" baseline="30000">
                <a:ea typeface="+mn-lt"/>
                <a:cs typeface="+mn-lt"/>
              </a:rPr>
              <a:t>st</a:t>
            </a:r>
            <a:r>
              <a:rPr lang="en-GB">
                <a:ea typeface="+mn-lt"/>
                <a:cs typeface="+mn-lt"/>
              </a:rPr>
              <a:t> April 2022</a:t>
            </a:r>
            <a:endParaRPr lang="fr-FR"/>
          </a:p>
          <a:p>
            <a:pPr algn="ctr"/>
            <a:endParaRPr lang="en-GB"/>
          </a:p>
        </p:txBody>
      </p:sp>
      <p:pic>
        <p:nvPicPr>
          <p:cNvPr id="7" name="Audio 6">
            <a:hlinkClick r:id="" action="ppaction://media"/>
            <a:extLst>
              <a:ext uri="{FF2B5EF4-FFF2-40B4-BE49-F238E27FC236}">
                <a16:creationId xmlns:a16="http://schemas.microsoft.com/office/drawing/2014/main" id="{E025117F-57F7-4371-B0E9-47B4A5B54C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57374599"/>
      </p:ext>
    </p:extLst>
  </p:cSld>
  <p:clrMapOvr>
    <a:masterClrMapping/>
  </p:clrMapOvr>
  <mc:AlternateContent xmlns:mc="http://schemas.openxmlformats.org/markup-compatibility/2006" xmlns:p14="http://schemas.microsoft.com/office/powerpoint/2010/main">
    <mc:Choice Requires="p14">
      <p:transition spd="slow" p14:dur="2000" advTm="12897"/>
    </mc:Choice>
    <mc:Fallback xmlns="">
      <p:transition spd="slow" advTm="12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6BEEABE-20D2-45B7-A85F-F8DE536A5D1B}"/>
              </a:ext>
            </a:extLst>
          </p:cNvPr>
          <p:cNvSpPr>
            <a:spLocks noGrp="1"/>
          </p:cNvSpPr>
          <p:nvPr>
            <p:ph type="title"/>
          </p:nvPr>
        </p:nvSpPr>
        <p:spPr>
          <a:xfrm>
            <a:off x="673754" y="643467"/>
            <a:ext cx="4203045" cy="1375608"/>
          </a:xfrm>
        </p:spPr>
        <p:txBody>
          <a:bodyPr anchor="ctr">
            <a:normAutofit/>
          </a:bodyPr>
          <a:lstStyle/>
          <a:p>
            <a:r>
              <a:rPr lang="en-GB"/>
              <a:t>Electronic Design</a:t>
            </a:r>
          </a:p>
        </p:txBody>
      </p:sp>
      <p:sp>
        <p:nvSpPr>
          <p:cNvPr id="3" name="Content Placeholder 2">
            <a:extLst>
              <a:ext uri="{FF2B5EF4-FFF2-40B4-BE49-F238E27FC236}">
                <a16:creationId xmlns:a16="http://schemas.microsoft.com/office/drawing/2014/main" id="{CA4E3CAB-03F2-42B5-83EA-120445087C56}"/>
              </a:ext>
            </a:extLst>
          </p:cNvPr>
          <p:cNvSpPr>
            <a:spLocks noGrp="1"/>
          </p:cNvSpPr>
          <p:nvPr>
            <p:ph idx="1"/>
          </p:nvPr>
        </p:nvSpPr>
        <p:spPr>
          <a:xfrm>
            <a:off x="213678" y="2160590"/>
            <a:ext cx="4261488" cy="4015205"/>
          </a:xfrm>
        </p:spPr>
        <p:txBody>
          <a:bodyPr vert="horz" lIns="91440" tIns="45720" rIns="91440" bIns="45720" rtlCol="0" anchor="t">
            <a:normAutofit/>
          </a:bodyPr>
          <a:lstStyle/>
          <a:p>
            <a:r>
              <a:rPr lang="en-US" sz="1700">
                <a:solidFill>
                  <a:schemeClr val="bg1"/>
                </a:solidFill>
                <a:ea typeface="+mn-lt"/>
                <a:cs typeface="+mn-lt"/>
              </a:rPr>
              <a:t>A programmable Arduino controlled the five servo motors</a:t>
            </a:r>
            <a:endParaRPr lang="en-GB" sz="1700">
              <a:solidFill>
                <a:schemeClr val="bg1"/>
              </a:solidFill>
              <a:ea typeface="+mn-lt"/>
              <a:cs typeface="+mn-lt"/>
            </a:endParaRPr>
          </a:p>
          <a:p>
            <a:r>
              <a:rPr lang="en-US" sz="1700">
                <a:solidFill>
                  <a:schemeClr val="bg1"/>
                </a:solidFill>
                <a:ea typeface="+mn-lt"/>
                <a:cs typeface="+mn-lt"/>
              </a:rPr>
              <a:t>Servo motors would be powered by a 5V 3A supply</a:t>
            </a:r>
            <a:endParaRPr lang="en-US" sz="1700">
              <a:solidFill>
                <a:schemeClr val="bg1"/>
              </a:solidFill>
            </a:endParaRPr>
          </a:p>
          <a:p>
            <a:r>
              <a:rPr lang="en-US" sz="1700">
                <a:solidFill>
                  <a:schemeClr val="bg1"/>
                </a:solidFill>
                <a:ea typeface="+mn-lt"/>
                <a:cs typeface="+mn-lt"/>
              </a:rPr>
              <a:t>PWM signals from the ports activated servo motors</a:t>
            </a:r>
            <a:endParaRPr lang="en-US" sz="1700">
              <a:solidFill>
                <a:schemeClr val="bg1"/>
              </a:solidFill>
            </a:endParaRPr>
          </a:p>
          <a:p>
            <a:r>
              <a:rPr lang="en-US" sz="1700">
                <a:solidFill>
                  <a:schemeClr val="bg1"/>
                </a:solidFill>
                <a:ea typeface="+mn-lt"/>
                <a:cs typeface="+mn-lt"/>
              </a:rPr>
              <a:t>Enables precise movement for the assembly robot </a:t>
            </a:r>
          </a:p>
          <a:p>
            <a:r>
              <a:rPr lang="en-US" sz="1700">
                <a:solidFill>
                  <a:schemeClr val="bg1"/>
                </a:solidFill>
                <a:ea typeface="+mn-lt"/>
                <a:cs typeface="+mn-lt"/>
              </a:rPr>
              <a:t>Sequence of events depends on the programmable control for the Arduino </a:t>
            </a:r>
            <a:endParaRPr lang="en-US" sz="1700">
              <a:solidFill>
                <a:schemeClr val="bg1"/>
              </a:solidFill>
            </a:endParaRPr>
          </a:p>
        </p:txBody>
      </p:sp>
      <p:pic>
        <p:nvPicPr>
          <p:cNvPr id="6" name="Picture 6" descr="Diagram&#10;&#10;Description automatically generated">
            <a:extLst>
              <a:ext uri="{FF2B5EF4-FFF2-40B4-BE49-F238E27FC236}">
                <a16:creationId xmlns:a16="http://schemas.microsoft.com/office/drawing/2014/main" id="{7E23C9A6-2138-07EC-2FF4-81928E0E5A29}"/>
              </a:ext>
            </a:extLst>
          </p:cNvPr>
          <p:cNvPicPr>
            <a:picLocks noChangeAspect="1"/>
          </p:cNvPicPr>
          <p:nvPr/>
        </p:nvPicPr>
        <p:blipFill>
          <a:blip r:embed="rId5"/>
          <a:stretch>
            <a:fillRect/>
          </a:stretch>
        </p:blipFill>
        <p:spPr>
          <a:xfrm>
            <a:off x="6096000" y="1577511"/>
            <a:ext cx="5143500" cy="3690462"/>
          </a:xfrm>
          <a:prstGeom prst="rect">
            <a:avLst/>
          </a:prstGeom>
          <a:effectLst>
            <a:outerShdw blurRad="63500" sx="102000" sy="102000" algn="ctr" rotWithShape="0">
              <a:prstClr val="black">
                <a:alpha val="40000"/>
              </a:prstClr>
            </a:outerShdw>
          </a:effectLst>
        </p:spPr>
      </p:pic>
      <p:sp>
        <p:nvSpPr>
          <p:cNvPr id="5" name="Espace réservé du numéro de diapositive 4">
            <a:extLst>
              <a:ext uri="{FF2B5EF4-FFF2-40B4-BE49-F238E27FC236}">
                <a16:creationId xmlns:a16="http://schemas.microsoft.com/office/drawing/2014/main" id="{0567F60A-F1C9-AD3F-6DDF-07EE0D552F86}"/>
              </a:ext>
            </a:extLst>
          </p:cNvPr>
          <p:cNvSpPr>
            <a:spLocks noGrp="1"/>
          </p:cNvSpPr>
          <p:nvPr>
            <p:ph type="sldNum" sz="quarter" idx="12"/>
          </p:nvPr>
        </p:nvSpPr>
        <p:spPr>
          <a:xfrm>
            <a:off x="10556161" y="6182876"/>
            <a:ext cx="683339" cy="365125"/>
          </a:xfrm>
        </p:spPr>
        <p:txBody>
          <a:bodyPr>
            <a:normAutofit/>
          </a:bodyPr>
          <a:lstStyle/>
          <a:p>
            <a:pPr>
              <a:spcAft>
                <a:spcPts val="600"/>
              </a:spcAft>
            </a:pPr>
            <a:fld id="{E482E72D-2699-4E35-ACBF-DD9AA796814A}" type="slidenum">
              <a:rPr lang="en-GB">
                <a:solidFill>
                  <a:schemeClr val="tx1">
                    <a:lumMod val="65000"/>
                    <a:lumOff val="35000"/>
                  </a:schemeClr>
                </a:solidFill>
              </a:rPr>
              <a:pPr>
                <a:spcAft>
                  <a:spcPts val="600"/>
                </a:spcAft>
              </a:pPr>
              <a:t>10</a:t>
            </a:fld>
            <a:endParaRPr lang="fr-FR">
              <a:solidFill>
                <a:schemeClr val="tx1">
                  <a:lumMod val="65000"/>
                  <a:lumOff val="35000"/>
                </a:schemeClr>
              </a:solidFill>
            </a:endParaRPr>
          </a:p>
        </p:txBody>
      </p:sp>
      <p:sp>
        <p:nvSpPr>
          <p:cNvPr id="20" name="Isosceles Triangle 19">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TextBox 12">
            <a:extLst>
              <a:ext uri="{FF2B5EF4-FFF2-40B4-BE49-F238E27FC236}">
                <a16:creationId xmlns:a16="http://schemas.microsoft.com/office/drawing/2014/main" id="{DD8EBC11-FAC3-4798-A3D2-9145B514A720}"/>
              </a:ext>
            </a:extLst>
          </p:cNvPr>
          <p:cNvSpPr txBox="1"/>
          <p:nvPr/>
        </p:nvSpPr>
        <p:spPr>
          <a:xfrm>
            <a:off x="6016640" y="5267973"/>
            <a:ext cx="5222860" cy="246221"/>
          </a:xfrm>
          <a:prstGeom prst="rect">
            <a:avLst/>
          </a:prstGeom>
          <a:noFill/>
        </p:spPr>
        <p:txBody>
          <a:bodyPr wrap="square" rtlCol="0">
            <a:spAutoFit/>
          </a:bodyPr>
          <a:lstStyle/>
          <a:p>
            <a:r>
              <a:rPr lang="en-GB" sz="1000">
                <a:solidFill>
                  <a:schemeClr val="bg1"/>
                </a:solidFill>
              </a:rPr>
              <a:t>Circuit diagram of electronics used in the robotic arm</a:t>
            </a:r>
          </a:p>
        </p:txBody>
      </p:sp>
      <p:pic>
        <p:nvPicPr>
          <p:cNvPr id="9" name="Recorded Sound">
            <a:hlinkClick r:id="" action="ppaction://media"/>
            <a:extLst>
              <a:ext uri="{FF2B5EF4-FFF2-40B4-BE49-F238E27FC236}">
                <a16:creationId xmlns:a16="http://schemas.microsoft.com/office/drawing/2014/main" id="{A2E06712-6263-46DA-A2FB-6CCD038B8446}"/>
              </a:ext>
            </a:extLst>
          </p:cNvPr>
          <p:cNvPicPr>
            <a:picLocks noChangeAspect="1"/>
          </p:cNvPicPr>
          <p:nvPr>
            <a:audioFile r:link="rId1"/>
            <p:extLst>
              <p:ext uri="{DAA4B4D4-6D71-4841-9C94-3DE7FCFB9230}">
                <p14:media xmlns:p14="http://schemas.microsoft.com/office/powerpoint/2010/main" r:embed="rId2">
                  <p14:trim st="957" end="688.4263"/>
                </p14:media>
              </p:ext>
            </p:extLst>
          </p:nvPr>
        </p:nvPicPr>
        <p:blipFill>
          <a:blip r:embed="rId6"/>
          <a:stretch>
            <a:fillRect/>
          </a:stretch>
        </p:blipFill>
        <p:spPr>
          <a:xfrm>
            <a:off x="11427484" y="6116258"/>
            <a:ext cx="609600" cy="609600"/>
          </a:xfrm>
          <a:prstGeom prst="rect">
            <a:avLst/>
          </a:prstGeom>
        </p:spPr>
      </p:pic>
    </p:spTree>
    <p:extLst>
      <p:ext uri="{BB962C8B-B14F-4D97-AF65-F5344CB8AC3E}">
        <p14:creationId xmlns:p14="http://schemas.microsoft.com/office/powerpoint/2010/main" val="2374654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3560"/>
    </mc:Choice>
    <mc:Fallback xmlns="">
      <p:transition spd="slow" advTm="13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2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A17FE-EAC7-4C05-B261-EBC970891217}"/>
              </a:ext>
            </a:extLst>
          </p:cNvPr>
          <p:cNvSpPr>
            <a:spLocks noGrp="1"/>
          </p:cNvSpPr>
          <p:nvPr>
            <p:ph type="title"/>
          </p:nvPr>
        </p:nvSpPr>
        <p:spPr/>
        <p:txBody>
          <a:bodyPr/>
          <a:lstStyle/>
          <a:p>
            <a:r>
              <a:rPr lang="en-GB"/>
              <a:t>Control System</a:t>
            </a:r>
          </a:p>
        </p:txBody>
      </p:sp>
      <p:sp>
        <p:nvSpPr>
          <p:cNvPr id="3" name="Content Placeholder 2">
            <a:extLst>
              <a:ext uri="{FF2B5EF4-FFF2-40B4-BE49-F238E27FC236}">
                <a16:creationId xmlns:a16="http://schemas.microsoft.com/office/drawing/2014/main" id="{80303414-E7F9-4BDE-B2CE-D9B609172F37}"/>
              </a:ext>
            </a:extLst>
          </p:cNvPr>
          <p:cNvSpPr>
            <a:spLocks noGrp="1"/>
          </p:cNvSpPr>
          <p:nvPr>
            <p:ph idx="1"/>
          </p:nvPr>
        </p:nvSpPr>
        <p:spPr>
          <a:xfrm>
            <a:off x="656049" y="1566338"/>
            <a:ext cx="8596668" cy="3880773"/>
          </a:xfrm>
        </p:spPr>
        <p:txBody>
          <a:bodyPr vert="horz" lIns="91440" tIns="45720" rIns="91440" bIns="45720" rtlCol="0" anchor="t">
            <a:normAutofit/>
          </a:bodyPr>
          <a:lstStyle/>
          <a:p>
            <a:r>
              <a:rPr lang="en-GB">
                <a:ea typeface="+mn-lt"/>
                <a:cs typeface="+mn-lt"/>
              </a:rPr>
              <a:t>Trajectory planning</a:t>
            </a:r>
          </a:p>
          <a:p>
            <a:pPr marL="0" indent="0">
              <a:buNone/>
            </a:pPr>
            <a:endParaRPr lang="en-GB"/>
          </a:p>
          <a:p>
            <a:endParaRPr lang="en-GB"/>
          </a:p>
          <a:p>
            <a:endParaRPr lang="en-GB"/>
          </a:p>
          <a:p>
            <a:endParaRPr lang="en-GB"/>
          </a:p>
        </p:txBody>
      </p:sp>
      <p:sp>
        <p:nvSpPr>
          <p:cNvPr id="4" name="Espace réservé du numéro de diapositive 3">
            <a:extLst>
              <a:ext uri="{FF2B5EF4-FFF2-40B4-BE49-F238E27FC236}">
                <a16:creationId xmlns:a16="http://schemas.microsoft.com/office/drawing/2014/main" id="{FE09CB29-57FA-8D23-5286-08F2F412FDE9}"/>
              </a:ext>
            </a:extLst>
          </p:cNvPr>
          <p:cNvSpPr>
            <a:spLocks noGrp="1"/>
          </p:cNvSpPr>
          <p:nvPr>
            <p:ph type="sldNum" sz="quarter" idx="12"/>
          </p:nvPr>
        </p:nvSpPr>
        <p:spPr/>
        <p:txBody>
          <a:bodyPr/>
          <a:lstStyle/>
          <a:p>
            <a:fld id="{E482E72D-2699-4E35-ACBF-DD9AA796814A}" type="slidenum">
              <a:rPr lang="en-GB" smtClean="0"/>
              <a:t>11</a:t>
            </a:fld>
            <a:endParaRPr lang="fr-FR"/>
          </a:p>
        </p:txBody>
      </p:sp>
      <p:pic>
        <p:nvPicPr>
          <p:cNvPr id="6" name="Picture 5" descr="A picture containing indoor, worktable&#10;&#10;Description automatically generated">
            <a:extLst>
              <a:ext uri="{FF2B5EF4-FFF2-40B4-BE49-F238E27FC236}">
                <a16:creationId xmlns:a16="http://schemas.microsoft.com/office/drawing/2014/main" id="{8A651156-197C-4D04-81E0-51A58A5E373F}"/>
              </a:ext>
            </a:extLst>
          </p:cNvPr>
          <p:cNvPicPr>
            <a:picLocks noChangeAspect="1"/>
          </p:cNvPicPr>
          <p:nvPr/>
        </p:nvPicPr>
        <p:blipFill rotWithShape="1">
          <a:blip r:embed="rId6">
            <a:extLst>
              <a:ext uri="{28A0092B-C50C-407E-A947-70E740481C1C}">
                <a14:useLocalDpi xmlns:a14="http://schemas.microsoft.com/office/drawing/2010/main" val="0"/>
              </a:ext>
            </a:extLst>
          </a:blip>
          <a:srcRect l="29736" r="20649"/>
          <a:stretch/>
        </p:blipFill>
        <p:spPr>
          <a:xfrm rot="10800000">
            <a:off x="5801017" y="944970"/>
            <a:ext cx="2420136" cy="2743785"/>
          </a:xfrm>
          <a:prstGeom prst="rect">
            <a:avLst/>
          </a:prstGeom>
          <a:effectLst>
            <a:outerShdw blurRad="63500" sx="102000" sy="102000" algn="ctr" rotWithShape="0">
              <a:prstClr val="black">
                <a:alpha val="40000"/>
              </a:prstClr>
            </a:outerShdw>
          </a:effectLst>
        </p:spPr>
      </p:pic>
      <p:pic>
        <p:nvPicPr>
          <p:cNvPr id="10" name="Picture 9" descr="A picture containing indoor, cluttered&#10;&#10;Description automatically generated">
            <a:extLst>
              <a:ext uri="{FF2B5EF4-FFF2-40B4-BE49-F238E27FC236}">
                <a16:creationId xmlns:a16="http://schemas.microsoft.com/office/drawing/2014/main" id="{55046B6C-4214-492E-8E98-037395345192}"/>
              </a:ext>
            </a:extLst>
          </p:cNvPr>
          <p:cNvPicPr>
            <a:picLocks noChangeAspect="1"/>
          </p:cNvPicPr>
          <p:nvPr/>
        </p:nvPicPr>
        <p:blipFill rotWithShape="1">
          <a:blip r:embed="rId7">
            <a:extLst>
              <a:ext uri="{28A0092B-C50C-407E-A947-70E740481C1C}">
                <a14:useLocalDpi xmlns:a14="http://schemas.microsoft.com/office/drawing/2010/main" val="0"/>
              </a:ext>
            </a:extLst>
          </a:blip>
          <a:srcRect l="24910" t="14399" r="11714" b="18289"/>
          <a:stretch/>
        </p:blipFill>
        <p:spPr>
          <a:xfrm rot="10800000">
            <a:off x="5431507" y="4169814"/>
            <a:ext cx="3159156" cy="2516520"/>
          </a:xfrm>
          <a:prstGeom prst="rect">
            <a:avLst/>
          </a:prstGeom>
          <a:effectLst>
            <a:outerShdw blurRad="63500" sx="102000" sy="102000" algn="ctr" rotWithShape="0">
              <a:prstClr val="black">
                <a:alpha val="40000"/>
              </a:prstClr>
            </a:outerShdw>
          </a:effectLst>
        </p:spPr>
      </p:pic>
      <p:pic>
        <p:nvPicPr>
          <p:cNvPr id="14" name="Picture 13" descr="A picture containing toy&#10;&#10;Description automatically generated">
            <a:extLst>
              <a:ext uri="{FF2B5EF4-FFF2-40B4-BE49-F238E27FC236}">
                <a16:creationId xmlns:a16="http://schemas.microsoft.com/office/drawing/2014/main" id="{46A5ABE2-0AB3-496F-AF67-2A1EB56FB19D}"/>
              </a:ext>
            </a:extLst>
          </p:cNvPr>
          <p:cNvPicPr>
            <a:picLocks noChangeAspect="1"/>
          </p:cNvPicPr>
          <p:nvPr/>
        </p:nvPicPr>
        <p:blipFill rotWithShape="1">
          <a:blip r:embed="rId8">
            <a:extLst>
              <a:ext uri="{28A0092B-C50C-407E-A947-70E740481C1C}">
                <a14:useLocalDpi xmlns:a14="http://schemas.microsoft.com/office/drawing/2010/main" val="0"/>
              </a:ext>
            </a:extLst>
          </a:blip>
          <a:srcRect l="16916" t="9287" r="15221" b="21081"/>
          <a:stretch/>
        </p:blipFill>
        <p:spPr>
          <a:xfrm rot="10800000">
            <a:off x="8898119" y="944970"/>
            <a:ext cx="3159157" cy="2420916"/>
          </a:xfrm>
          <a:prstGeom prst="rect">
            <a:avLst/>
          </a:prstGeom>
          <a:effectLst>
            <a:outerShdw blurRad="63500" sx="102000" sy="102000" algn="ctr" rotWithShape="0">
              <a:prstClr val="black">
                <a:alpha val="40000"/>
              </a:prstClr>
            </a:outerShdw>
          </a:effectLst>
        </p:spPr>
      </p:pic>
      <p:pic>
        <p:nvPicPr>
          <p:cNvPr id="16" name="Picture 15">
            <a:extLst>
              <a:ext uri="{FF2B5EF4-FFF2-40B4-BE49-F238E27FC236}">
                <a16:creationId xmlns:a16="http://schemas.microsoft.com/office/drawing/2014/main" id="{02699289-C82F-47DB-93EE-2283CB01487E}"/>
              </a:ext>
            </a:extLst>
          </p:cNvPr>
          <p:cNvPicPr>
            <a:picLocks noChangeAspect="1"/>
          </p:cNvPicPr>
          <p:nvPr/>
        </p:nvPicPr>
        <p:blipFill rotWithShape="1">
          <a:blip r:embed="rId9">
            <a:extLst>
              <a:ext uri="{28A0092B-C50C-407E-A947-70E740481C1C}">
                <a14:useLocalDpi xmlns:a14="http://schemas.microsoft.com/office/drawing/2010/main" val="0"/>
              </a:ext>
            </a:extLst>
          </a:blip>
          <a:srcRect l="17246" r="20482" b="24176"/>
          <a:stretch/>
        </p:blipFill>
        <p:spPr>
          <a:xfrm rot="10800000">
            <a:off x="8941845" y="3881182"/>
            <a:ext cx="3071707" cy="2805152"/>
          </a:xfrm>
          <a:prstGeom prst="rect">
            <a:avLst/>
          </a:prstGeom>
          <a:effectLst>
            <a:outerShdw blurRad="63500" sx="102000" sy="102000" algn="ctr" rotWithShape="0">
              <a:prstClr val="black">
                <a:alpha val="40000"/>
              </a:prstClr>
            </a:outerShdw>
          </a:effectLst>
        </p:spPr>
      </p:pic>
      <p:pic>
        <p:nvPicPr>
          <p:cNvPr id="24" name="Picture 23" descr="A picture containing equipment&#10;&#10;Description automatically generated">
            <a:extLst>
              <a:ext uri="{FF2B5EF4-FFF2-40B4-BE49-F238E27FC236}">
                <a16:creationId xmlns:a16="http://schemas.microsoft.com/office/drawing/2014/main" id="{9EC2AE60-0A9B-4E56-BD38-50CAEC56A69F}"/>
              </a:ext>
            </a:extLst>
          </p:cNvPr>
          <p:cNvPicPr>
            <a:picLocks noChangeAspect="1"/>
          </p:cNvPicPr>
          <p:nvPr/>
        </p:nvPicPr>
        <p:blipFill rotWithShape="1">
          <a:blip r:embed="rId10">
            <a:extLst>
              <a:ext uri="{28A0092B-C50C-407E-A947-70E740481C1C}">
                <a14:useLocalDpi xmlns:a14="http://schemas.microsoft.com/office/drawing/2010/main" val="0"/>
              </a:ext>
            </a:extLst>
          </a:blip>
          <a:srcRect l="21727" t="27519" r="14232" b="16865"/>
          <a:stretch/>
        </p:blipFill>
        <p:spPr>
          <a:xfrm rot="10800000">
            <a:off x="2554333" y="2162318"/>
            <a:ext cx="2639008" cy="1718863"/>
          </a:xfrm>
          <a:prstGeom prst="rect">
            <a:avLst/>
          </a:prstGeom>
          <a:effectLst>
            <a:outerShdw blurRad="63500" sx="102000" sy="102000" algn="ctr" rotWithShape="0">
              <a:prstClr val="black">
                <a:alpha val="40000"/>
              </a:prstClr>
            </a:outerShdw>
          </a:effectLst>
        </p:spPr>
      </p:pic>
      <p:pic>
        <p:nvPicPr>
          <p:cNvPr id="28" name="Picture 27" descr="A picture containing text&#10;&#10;Description automatically generated">
            <a:extLst>
              <a:ext uri="{FF2B5EF4-FFF2-40B4-BE49-F238E27FC236}">
                <a16:creationId xmlns:a16="http://schemas.microsoft.com/office/drawing/2014/main" id="{C63FC480-71F2-4DE1-B75E-FD93E911B5D6}"/>
              </a:ext>
            </a:extLst>
          </p:cNvPr>
          <p:cNvPicPr>
            <a:picLocks noChangeAspect="1"/>
          </p:cNvPicPr>
          <p:nvPr/>
        </p:nvPicPr>
        <p:blipFill rotWithShape="1">
          <a:blip r:embed="rId11">
            <a:extLst>
              <a:ext uri="{28A0092B-C50C-407E-A947-70E740481C1C}">
                <a14:useLocalDpi xmlns:a14="http://schemas.microsoft.com/office/drawing/2010/main" val="0"/>
              </a:ext>
            </a:extLst>
          </a:blip>
          <a:srcRect l="29090" t="16197" r="16588" b="12998"/>
          <a:stretch/>
        </p:blipFill>
        <p:spPr>
          <a:xfrm rot="10800000">
            <a:off x="2663769" y="4320506"/>
            <a:ext cx="2420138" cy="2365828"/>
          </a:xfrm>
          <a:prstGeom prst="rect">
            <a:avLst/>
          </a:prstGeom>
          <a:effectLst>
            <a:outerShdw blurRad="63500" sx="102000" sy="102000" algn="ctr" rotWithShape="0">
              <a:prstClr val="black">
                <a:alpha val="40000"/>
              </a:prstClr>
            </a:outerShdw>
          </a:effectLst>
        </p:spPr>
      </p:pic>
      <p:pic>
        <p:nvPicPr>
          <p:cNvPr id="20" name="Audio 19">
            <a:hlinkClick r:id="" action="ppaction://media"/>
            <a:extLst>
              <a:ext uri="{FF2B5EF4-FFF2-40B4-BE49-F238E27FC236}">
                <a16:creationId xmlns:a16="http://schemas.microsoft.com/office/drawing/2014/main" id="{D2C471BC-37FF-4963-84A9-025826837CC0}"/>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39784387"/>
      </p:ext>
    </p:extLst>
  </p:cSld>
  <p:clrMapOvr>
    <a:masterClrMapping/>
  </p:clrMapOvr>
  <mc:AlternateContent xmlns:mc="http://schemas.openxmlformats.org/markup-compatibility/2006" xmlns:p14="http://schemas.microsoft.com/office/powerpoint/2010/main">
    <mc:Choice Requires="p14">
      <p:transition spd="slow" p14:dur="2000" advTm="39729"/>
    </mc:Choice>
    <mc:Fallback xmlns="">
      <p:transition spd="slow" advTm="39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extLst>
    <p:ext uri="{6950BFC3-D8DA-4A85-94F7-54DA5524770B}">
      <p188:commentRel xmlns:p188="http://schemas.microsoft.com/office/powerpoint/2018/8/main" r:id="rId5"/>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B4F6FF-ADFC-7B17-99D7-594CF2DB9320}"/>
              </a:ext>
            </a:extLst>
          </p:cNvPr>
          <p:cNvSpPr>
            <a:spLocks noGrp="1"/>
          </p:cNvSpPr>
          <p:nvPr>
            <p:ph type="title"/>
          </p:nvPr>
        </p:nvSpPr>
        <p:spPr/>
        <p:txBody>
          <a:bodyPr/>
          <a:lstStyle/>
          <a:p>
            <a:r>
              <a:rPr lang="en-GB"/>
              <a:t>Control System</a:t>
            </a:r>
          </a:p>
        </p:txBody>
      </p:sp>
      <p:sp>
        <p:nvSpPr>
          <p:cNvPr id="3" name="Espace réservé du contenu 2">
            <a:extLst>
              <a:ext uri="{FF2B5EF4-FFF2-40B4-BE49-F238E27FC236}">
                <a16:creationId xmlns:a16="http://schemas.microsoft.com/office/drawing/2014/main" id="{9B411570-F55B-177F-82CB-0045AD043EDB}"/>
              </a:ext>
            </a:extLst>
          </p:cNvPr>
          <p:cNvSpPr>
            <a:spLocks noGrp="1"/>
          </p:cNvSpPr>
          <p:nvPr>
            <p:ph idx="1"/>
          </p:nvPr>
        </p:nvSpPr>
        <p:spPr>
          <a:xfrm>
            <a:off x="599579" y="1810692"/>
            <a:ext cx="8674423" cy="4230670"/>
          </a:xfrm>
        </p:spPr>
        <p:txBody>
          <a:bodyPr vert="horz" lIns="91440" tIns="45720" rIns="91440" bIns="45720" rtlCol="0" anchor="t">
            <a:normAutofit/>
          </a:bodyPr>
          <a:lstStyle/>
          <a:p>
            <a:r>
              <a:rPr lang="en-GB">
                <a:ea typeface="+mn-lt"/>
                <a:cs typeface="+mn-lt"/>
              </a:rPr>
              <a:t>Inverse kinematic equation implementation</a:t>
            </a:r>
          </a:p>
          <a:p>
            <a:pPr lvl="1"/>
            <a:r>
              <a:rPr lang="en-GB">
                <a:ea typeface="+mn-lt"/>
                <a:cs typeface="+mn-lt"/>
              </a:rPr>
              <a:t>Each angle has a function</a:t>
            </a:r>
            <a:endParaRPr lang="en-US">
              <a:ea typeface="+mn-lt"/>
              <a:cs typeface="+mn-lt"/>
            </a:endParaRPr>
          </a:p>
          <a:p>
            <a:pPr lvl="1"/>
            <a:r>
              <a:rPr lang="en-GB">
                <a:ea typeface="+mn-lt"/>
                <a:cs typeface="+mn-lt"/>
              </a:rPr>
              <a:t>Each pose has a function</a:t>
            </a:r>
            <a:endParaRPr lang="en-US">
              <a:ea typeface="+mn-lt"/>
              <a:cs typeface="+mn-lt"/>
            </a:endParaRPr>
          </a:p>
          <a:p>
            <a:r>
              <a:rPr lang="en-GB">
                <a:ea typeface="+mn-lt"/>
                <a:cs typeface="+mn-lt"/>
              </a:rPr>
              <a:t>Call pose from previous slide </a:t>
            </a:r>
            <a:endParaRPr lang="en-US">
              <a:ea typeface="+mn-lt"/>
              <a:cs typeface="+mn-lt"/>
            </a:endParaRPr>
          </a:p>
          <a:p>
            <a:pPr lvl="1"/>
            <a:r>
              <a:rPr lang="en-GB">
                <a:ea typeface="+mn-lt"/>
                <a:cs typeface="+mn-lt"/>
              </a:rPr>
              <a:t>Call pick and drop function depending on position</a:t>
            </a:r>
          </a:p>
          <a:p>
            <a:r>
              <a:rPr lang="en-GB">
                <a:ea typeface="+mn-lt"/>
                <a:cs typeface="+mn-lt"/>
              </a:rPr>
              <a:t>These poses are called in a while loop</a:t>
            </a:r>
            <a:endParaRPr lang="en-US">
              <a:ea typeface="+mn-lt"/>
              <a:cs typeface="+mn-lt"/>
            </a:endParaRPr>
          </a:p>
          <a:p>
            <a:r>
              <a:rPr lang="fr-FR">
                <a:ea typeface="+mn-lt"/>
                <a:cs typeface="+mn-lt"/>
              </a:rPr>
              <a:t>Control servos </a:t>
            </a:r>
            <a:r>
              <a:rPr lang="fr-FR">
                <a:ea typeface="+mn-lt"/>
                <a:cs typeface="+mn-lt"/>
                <a:sym typeface="Wingdings" panose="05000000000000000000" pitchFamily="2" charset="2"/>
              </a:rPr>
              <a:t> </a:t>
            </a:r>
            <a:r>
              <a:rPr lang="en-GB"/>
              <a:t>control angles</a:t>
            </a:r>
          </a:p>
          <a:p>
            <a:r>
              <a:rPr lang="en-GB"/>
              <a:t>Use of Servo library in Arduino </a:t>
            </a:r>
          </a:p>
        </p:txBody>
      </p:sp>
      <p:sp>
        <p:nvSpPr>
          <p:cNvPr id="4" name="Espace réservé du numéro de diapositive 3">
            <a:extLst>
              <a:ext uri="{FF2B5EF4-FFF2-40B4-BE49-F238E27FC236}">
                <a16:creationId xmlns:a16="http://schemas.microsoft.com/office/drawing/2014/main" id="{12B547DA-EF6C-628C-4A1D-E5BF3273276D}"/>
              </a:ext>
            </a:extLst>
          </p:cNvPr>
          <p:cNvSpPr>
            <a:spLocks noGrp="1"/>
          </p:cNvSpPr>
          <p:nvPr>
            <p:ph type="sldNum" sz="quarter" idx="12"/>
          </p:nvPr>
        </p:nvSpPr>
        <p:spPr/>
        <p:txBody>
          <a:bodyPr/>
          <a:lstStyle/>
          <a:p>
            <a:fld id="{E482E72D-2699-4E35-ACBF-DD9AA796814A}" type="slidenum">
              <a:rPr lang="en-GB" smtClean="0"/>
              <a:t>12</a:t>
            </a:fld>
            <a:endParaRPr lang="fr-FR"/>
          </a:p>
        </p:txBody>
      </p:sp>
      <p:pic>
        <p:nvPicPr>
          <p:cNvPr id="5" name="Control System 2">
            <a:hlinkClick r:id="" action="ppaction://media"/>
            <a:extLst>
              <a:ext uri="{FF2B5EF4-FFF2-40B4-BE49-F238E27FC236}">
                <a16:creationId xmlns:a16="http://schemas.microsoft.com/office/drawing/2014/main" id="{D64A8B52-68D1-4A41-AC45-0ED0918BD688}"/>
              </a:ext>
            </a:extLst>
          </p:cNvPr>
          <p:cNvPicPr>
            <a:picLocks noChangeAspect="1"/>
          </p:cNvPicPr>
          <p:nvPr>
            <a:audioFile r:link="rId1"/>
            <p:extLst>
              <p:ext uri="{DAA4B4D4-6D71-4841-9C94-3DE7FCFB9230}">
                <p14:media xmlns:p14="http://schemas.microsoft.com/office/powerpoint/2010/main" r:embed="rId2">
                  <p14:trim st="861"/>
                </p14:media>
              </p:ext>
            </p:extLst>
          </p:nvPr>
        </p:nvPicPr>
        <p:blipFill>
          <a:blip r:embed="rId5"/>
          <a:stretch>
            <a:fillRect/>
          </a:stretch>
        </p:blipFill>
        <p:spPr>
          <a:xfrm>
            <a:off x="11454657" y="6162805"/>
            <a:ext cx="487363" cy="487363"/>
          </a:xfrm>
          <a:prstGeom prst="rect">
            <a:avLst/>
          </a:prstGeom>
        </p:spPr>
      </p:pic>
    </p:spTree>
    <p:extLst>
      <p:ext uri="{BB962C8B-B14F-4D97-AF65-F5344CB8AC3E}">
        <p14:creationId xmlns:p14="http://schemas.microsoft.com/office/powerpoint/2010/main" val="1970097421"/>
      </p:ext>
    </p:extLst>
  </p:cSld>
  <p:clrMapOvr>
    <a:masterClrMapping/>
  </p:clrMapOvr>
  <mc:AlternateContent xmlns:mc="http://schemas.openxmlformats.org/markup-compatibility/2006" xmlns:p14="http://schemas.microsoft.com/office/powerpoint/2010/main">
    <mc:Choice Requires="p14">
      <p:transition spd="slow" p14:dur="2000" advTm="120474"/>
    </mc:Choice>
    <mc:Fallback xmlns="">
      <p:transition spd="slow" advTm="120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6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29D17BB-CC3E-697E-98E0-CBDACC7D1577}"/>
              </a:ext>
            </a:extLst>
          </p:cNvPr>
          <p:cNvSpPr>
            <a:spLocks noGrp="1"/>
          </p:cNvSpPr>
          <p:nvPr>
            <p:ph type="title"/>
          </p:nvPr>
        </p:nvSpPr>
        <p:spPr/>
        <p:txBody>
          <a:bodyPr/>
          <a:lstStyle/>
          <a:p>
            <a:r>
              <a:rPr lang="en-GB"/>
              <a:t>Implementation</a:t>
            </a:r>
            <a:endParaRPr lang="fr-FR">
              <a:ea typeface="+mj-lt"/>
              <a:cs typeface="+mj-lt"/>
            </a:endParaRPr>
          </a:p>
          <a:p>
            <a:endParaRPr lang="fr-FR"/>
          </a:p>
        </p:txBody>
      </p:sp>
      <p:sp>
        <p:nvSpPr>
          <p:cNvPr id="4" name="Espace réservé du numéro de diapositive 3">
            <a:extLst>
              <a:ext uri="{FF2B5EF4-FFF2-40B4-BE49-F238E27FC236}">
                <a16:creationId xmlns:a16="http://schemas.microsoft.com/office/drawing/2014/main" id="{F8CB3EC6-2E8E-DFE7-4322-5CDA741DBD1C}"/>
              </a:ext>
            </a:extLst>
          </p:cNvPr>
          <p:cNvSpPr>
            <a:spLocks noGrp="1"/>
          </p:cNvSpPr>
          <p:nvPr>
            <p:ph type="sldNum" sz="quarter" idx="12"/>
          </p:nvPr>
        </p:nvSpPr>
        <p:spPr/>
        <p:txBody>
          <a:bodyPr/>
          <a:lstStyle/>
          <a:p>
            <a:fld id="{E482E72D-2699-4E35-ACBF-DD9AA796814A}" type="slidenum">
              <a:rPr lang="en-GB" smtClean="0"/>
              <a:t>13</a:t>
            </a:fld>
            <a:endParaRPr lang="fr-FR"/>
          </a:p>
        </p:txBody>
      </p:sp>
      <p:pic>
        <p:nvPicPr>
          <p:cNvPr id="5" name="20220331_134001_Trim">
            <a:hlinkClick r:id="" action="ppaction://media"/>
            <a:extLst>
              <a:ext uri="{FF2B5EF4-FFF2-40B4-BE49-F238E27FC236}">
                <a16:creationId xmlns:a16="http://schemas.microsoft.com/office/drawing/2014/main" id="{59C98964-E756-43B0-ABB4-DB1CF21CB63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77334" y="1268049"/>
            <a:ext cx="9663404" cy="5435665"/>
          </a:xfrm>
          <a:prstGeom prst="rect">
            <a:avLst/>
          </a:prstGeom>
          <a:effectLst>
            <a:outerShdw blurRad="63500" sx="102000" sy="102000" algn="ctr" rotWithShape="0">
              <a:prstClr val="black">
                <a:alpha val="40000"/>
              </a:prstClr>
            </a:outerShdw>
          </a:effectLst>
        </p:spPr>
      </p:pic>
      <p:pic>
        <p:nvPicPr>
          <p:cNvPr id="8" name="Audio 7">
            <a:hlinkClick r:id="" action="ppaction://media"/>
            <a:extLst>
              <a:ext uri="{FF2B5EF4-FFF2-40B4-BE49-F238E27FC236}">
                <a16:creationId xmlns:a16="http://schemas.microsoft.com/office/drawing/2014/main" id="{3F10834B-67AD-442D-9D36-FE4D21A37987}"/>
              </a:ext>
            </a:extLst>
          </p:cNvPr>
          <p:cNvPicPr>
            <a:picLocks noChangeAspect="1"/>
          </p:cNvPicPr>
          <p:nvPr>
            <a:audioFile r:link="rId3"/>
            <p:extLst>
              <p:ext uri="{DAA4B4D4-6D71-4841-9C94-3DE7FCFB9230}">
                <p14:media xmlns:p14="http://schemas.microsoft.com/office/powerpoint/2010/main" r:embed="rId4">
                  <p14:trim st="264" end="1135.1972"/>
                </p14:media>
              </p:ext>
            </p:extLst>
          </p:nvPr>
        </p:nvPicPr>
        <p:blipFill>
          <a:blip r:embed="rId8"/>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38512208"/>
      </p:ext>
    </p:extLst>
  </p:cSld>
  <p:clrMapOvr>
    <a:masterClrMapping/>
  </p:clrMapOvr>
  <mc:AlternateContent xmlns:mc="http://schemas.openxmlformats.org/markup-compatibility/2006" xmlns:p14="http://schemas.microsoft.com/office/powerpoint/2010/main">
    <mc:Choice Requires="p14">
      <p:transition spd="slow" p14:dur="2000" advTm="10274"/>
    </mc:Choice>
    <mc:Fallback xmlns="">
      <p:transition spd="slow" advTm="10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1" presetClass="mediacall" presetSubtype="0" fill="hold" nodeType="withEffect">
                                  <p:stCondLst>
                                    <p:cond delay="0"/>
                                  </p:stCondLst>
                                  <p:childTnLst>
                                    <p:cmd type="call" cmd="playFrom(0.0)">
                                      <p:cBhvr>
                                        <p:cTn id="8" dur="34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8"/>
                </p:tgtEl>
              </p:cMediaNode>
            </p:audio>
            <p:video>
              <p:cMediaNode vol="80000">
                <p:cTn id="10" fill="hold" display="0">
                  <p:stCondLst>
                    <p:cond delay="indefinite"/>
                  </p:stCondLst>
                </p:cTn>
                <p:tgtEl>
                  <p:spTgt spid="5"/>
                </p:tgtEl>
              </p:cMediaNode>
            </p:video>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D4FA2-7ECE-48E4-9DA1-D373C7DEE46E}"/>
              </a:ext>
            </a:extLst>
          </p:cNvPr>
          <p:cNvSpPr>
            <a:spLocks noGrp="1"/>
          </p:cNvSpPr>
          <p:nvPr>
            <p:ph type="title"/>
          </p:nvPr>
        </p:nvSpPr>
        <p:spPr/>
        <p:txBody>
          <a:bodyPr/>
          <a:lstStyle/>
          <a:p>
            <a:r>
              <a:rPr lang="en-GB"/>
              <a:t>Fabrication (Adrian)</a:t>
            </a:r>
          </a:p>
        </p:txBody>
      </p:sp>
      <p:sp>
        <p:nvSpPr>
          <p:cNvPr id="3" name="Content Placeholder 2">
            <a:extLst>
              <a:ext uri="{FF2B5EF4-FFF2-40B4-BE49-F238E27FC236}">
                <a16:creationId xmlns:a16="http://schemas.microsoft.com/office/drawing/2014/main" id="{59AB5EFB-929F-4E0D-8179-8D146EE6DC14}"/>
              </a:ext>
            </a:extLst>
          </p:cNvPr>
          <p:cNvSpPr>
            <a:spLocks noGrp="1"/>
          </p:cNvSpPr>
          <p:nvPr>
            <p:ph sz="half" idx="1"/>
          </p:nvPr>
        </p:nvSpPr>
        <p:spPr/>
        <p:txBody>
          <a:bodyPr/>
          <a:lstStyle/>
          <a:p>
            <a:r>
              <a:rPr lang="en-GB"/>
              <a:t>Decided during design stage, all parts to be 3D printed PLA.</a:t>
            </a:r>
          </a:p>
          <a:p>
            <a:r>
              <a:rPr lang="en-GB"/>
              <a:t>3D printing allows for high flexibility, PLA is inexpensive and easy to work with.</a:t>
            </a:r>
          </a:p>
          <a:p>
            <a:r>
              <a:rPr lang="en-GB"/>
              <a:t>Non-gripper parts printed with 20% cubic infill for 3D strength.</a:t>
            </a:r>
          </a:p>
          <a:p>
            <a:r>
              <a:rPr lang="en-GB"/>
              <a:t>Gripper parts printed with 50% grid infill because stress is only in 2D.</a:t>
            </a:r>
          </a:p>
        </p:txBody>
      </p:sp>
      <p:sp>
        <p:nvSpPr>
          <p:cNvPr id="4" name="Espace réservé du numéro de diapositive 3">
            <a:extLst>
              <a:ext uri="{FF2B5EF4-FFF2-40B4-BE49-F238E27FC236}">
                <a16:creationId xmlns:a16="http://schemas.microsoft.com/office/drawing/2014/main" id="{B212428C-6465-EB6E-1A35-C5C1569F9DA0}"/>
              </a:ext>
            </a:extLst>
          </p:cNvPr>
          <p:cNvSpPr>
            <a:spLocks noGrp="1"/>
          </p:cNvSpPr>
          <p:nvPr>
            <p:ph type="sldNum" sz="quarter" idx="12"/>
          </p:nvPr>
        </p:nvSpPr>
        <p:spPr/>
        <p:txBody>
          <a:bodyPr/>
          <a:lstStyle/>
          <a:p>
            <a:fld id="{E482E72D-2699-4E35-ACBF-DD9AA796814A}" type="slidenum">
              <a:rPr lang="en-GB" smtClean="0"/>
              <a:t>14</a:t>
            </a:fld>
            <a:endParaRPr lang="fr-FR"/>
          </a:p>
        </p:txBody>
      </p:sp>
      <p:pic>
        <p:nvPicPr>
          <p:cNvPr id="6" name="Picture 5" descr="A picture containing people, dome, surrounded&#10;&#10;Description automatically generated">
            <a:extLst>
              <a:ext uri="{FF2B5EF4-FFF2-40B4-BE49-F238E27FC236}">
                <a16:creationId xmlns:a16="http://schemas.microsoft.com/office/drawing/2014/main" id="{5762F684-FD13-46DC-BEEF-6BF6AEFB6E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5668" y="2221549"/>
            <a:ext cx="2857500" cy="2857500"/>
          </a:xfrm>
          <a:prstGeom prst="rect">
            <a:avLst/>
          </a:prstGeom>
        </p:spPr>
      </p:pic>
      <p:pic>
        <p:nvPicPr>
          <p:cNvPr id="10" name="Picture 9">
            <a:extLst>
              <a:ext uri="{FF2B5EF4-FFF2-40B4-BE49-F238E27FC236}">
                <a16:creationId xmlns:a16="http://schemas.microsoft.com/office/drawing/2014/main" id="{E848CF4E-B490-46F2-B033-482B7226FB6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7947467" y="2221549"/>
            <a:ext cx="2857500" cy="2857500"/>
          </a:xfrm>
          <a:prstGeom prst="rect">
            <a:avLst/>
          </a:prstGeom>
        </p:spPr>
      </p:pic>
      <p:sp>
        <p:nvSpPr>
          <p:cNvPr id="13" name="TextBox 12">
            <a:extLst>
              <a:ext uri="{FF2B5EF4-FFF2-40B4-BE49-F238E27FC236}">
                <a16:creationId xmlns:a16="http://schemas.microsoft.com/office/drawing/2014/main" id="{5B08EFD3-4B99-440C-8EF9-340D44E2460C}"/>
              </a:ext>
            </a:extLst>
          </p:cNvPr>
          <p:cNvSpPr txBox="1"/>
          <p:nvPr/>
        </p:nvSpPr>
        <p:spPr>
          <a:xfrm>
            <a:off x="4975669" y="5085877"/>
            <a:ext cx="2857500" cy="246221"/>
          </a:xfrm>
          <a:prstGeom prst="rect">
            <a:avLst/>
          </a:prstGeom>
          <a:noFill/>
        </p:spPr>
        <p:txBody>
          <a:bodyPr wrap="square" rtlCol="0">
            <a:spAutoFit/>
          </a:bodyPr>
          <a:lstStyle/>
          <a:p>
            <a:r>
              <a:rPr lang="en-GB" sz="1000"/>
              <a:t>Example of cubic infill, strong in all directions</a:t>
            </a:r>
          </a:p>
        </p:txBody>
      </p:sp>
      <p:sp>
        <p:nvSpPr>
          <p:cNvPr id="14" name="TextBox 13">
            <a:extLst>
              <a:ext uri="{FF2B5EF4-FFF2-40B4-BE49-F238E27FC236}">
                <a16:creationId xmlns:a16="http://schemas.microsoft.com/office/drawing/2014/main" id="{8BEAF9EB-479E-46CA-8A82-AEE5C2DCC317}"/>
              </a:ext>
            </a:extLst>
          </p:cNvPr>
          <p:cNvSpPr txBox="1"/>
          <p:nvPr/>
        </p:nvSpPr>
        <p:spPr>
          <a:xfrm>
            <a:off x="7947467" y="5085877"/>
            <a:ext cx="2857500" cy="400110"/>
          </a:xfrm>
          <a:prstGeom prst="rect">
            <a:avLst/>
          </a:prstGeom>
          <a:noFill/>
        </p:spPr>
        <p:txBody>
          <a:bodyPr wrap="square" rtlCol="0">
            <a:spAutoFit/>
          </a:bodyPr>
          <a:lstStyle/>
          <a:p>
            <a:r>
              <a:rPr lang="en-GB" sz="1000"/>
              <a:t>Example of grid infill, strong in plane of printing</a:t>
            </a:r>
          </a:p>
        </p:txBody>
      </p:sp>
      <p:pic>
        <p:nvPicPr>
          <p:cNvPr id="11" name="Audio 10">
            <a:hlinkClick r:id="" action="ppaction://media"/>
            <a:extLst>
              <a:ext uri="{FF2B5EF4-FFF2-40B4-BE49-F238E27FC236}">
                <a16:creationId xmlns:a16="http://schemas.microsoft.com/office/drawing/2014/main" id="{271F452B-0F99-4F3D-A945-A240282A86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513834176"/>
      </p:ext>
    </p:extLst>
  </p:cSld>
  <p:clrMapOvr>
    <a:masterClrMapping/>
  </p:clrMapOvr>
  <mc:AlternateContent xmlns:mc="http://schemas.openxmlformats.org/markup-compatibility/2006" xmlns:p14="http://schemas.microsoft.com/office/powerpoint/2010/main">
    <mc:Choice Requires="p14">
      <p:transition spd="slow" p14:dur="2000" advTm="103035"/>
    </mc:Choice>
    <mc:Fallback xmlns="">
      <p:transition spd="slow" advTm="103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01E26-8811-4C2B-8A47-11D9DCA02736}"/>
              </a:ext>
            </a:extLst>
          </p:cNvPr>
          <p:cNvSpPr>
            <a:spLocks noGrp="1"/>
          </p:cNvSpPr>
          <p:nvPr>
            <p:ph type="title"/>
          </p:nvPr>
        </p:nvSpPr>
        <p:spPr>
          <a:xfrm>
            <a:off x="4056463" y="609600"/>
            <a:ext cx="5217538" cy="1320800"/>
          </a:xfrm>
        </p:spPr>
        <p:txBody>
          <a:bodyPr>
            <a:normAutofit/>
          </a:bodyPr>
          <a:lstStyle/>
          <a:p>
            <a:r>
              <a:rPr lang="en-GB"/>
              <a:t>Testing and Evaluation – After build?</a:t>
            </a:r>
          </a:p>
        </p:txBody>
      </p:sp>
      <p:pic>
        <p:nvPicPr>
          <p:cNvPr id="7" name="Picture 6">
            <a:extLst>
              <a:ext uri="{FF2B5EF4-FFF2-40B4-BE49-F238E27FC236}">
                <a16:creationId xmlns:a16="http://schemas.microsoft.com/office/drawing/2014/main" id="{39DD81D9-A4C3-457B-9065-18338DF263CF}"/>
              </a:ext>
            </a:extLst>
          </p:cNvPr>
          <p:cNvPicPr>
            <a:picLocks noChangeAspect="1"/>
          </p:cNvPicPr>
          <p:nvPr/>
        </p:nvPicPr>
        <p:blipFill rotWithShape="1">
          <a:blip r:embed="rId5"/>
          <a:srcRect l="3443" r="30383" b="-1"/>
          <a:stretch/>
        </p:blipFill>
        <p:spPr>
          <a:xfrm>
            <a:off x="680301" y="609600"/>
            <a:ext cx="3144590" cy="2601747"/>
          </a:xfrm>
          <a:prstGeom prst="rect">
            <a:avLst/>
          </a:prstGeom>
          <a:effectLst>
            <a:outerShdw blurRad="63500" sx="102000" sy="102000" algn="ctr" rotWithShape="0">
              <a:prstClr val="black">
                <a:alpha val="40000"/>
              </a:prstClr>
            </a:outerShdw>
          </a:effectLst>
        </p:spPr>
      </p:pic>
      <p:sp>
        <p:nvSpPr>
          <p:cNvPr id="22" name="Content Placeholder 2">
            <a:extLst>
              <a:ext uri="{FF2B5EF4-FFF2-40B4-BE49-F238E27FC236}">
                <a16:creationId xmlns:a16="http://schemas.microsoft.com/office/drawing/2014/main" id="{237D732A-B9AF-4427-8B0B-A987D9BAAE8F}"/>
              </a:ext>
            </a:extLst>
          </p:cNvPr>
          <p:cNvSpPr>
            <a:spLocks noGrp="1"/>
          </p:cNvSpPr>
          <p:nvPr>
            <p:ph idx="1"/>
          </p:nvPr>
        </p:nvSpPr>
        <p:spPr>
          <a:xfrm>
            <a:off x="4056462" y="2160589"/>
            <a:ext cx="5217539" cy="3880773"/>
          </a:xfrm>
        </p:spPr>
        <p:txBody>
          <a:bodyPr>
            <a:normAutofit/>
          </a:bodyPr>
          <a:lstStyle/>
          <a:p>
            <a:pPr marL="0" indent="0">
              <a:buNone/>
            </a:pPr>
            <a:r>
              <a:rPr lang="en-GB"/>
              <a:t>Completed testing</a:t>
            </a:r>
          </a:p>
          <a:p>
            <a:r>
              <a:rPr lang="en-GB"/>
              <a:t>Commercially available robot arm</a:t>
            </a:r>
          </a:p>
          <a:p>
            <a:endParaRPr lang="en-GB"/>
          </a:p>
          <a:p>
            <a:endParaRPr lang="en-GB"/>
          </a:p>
          <a:p>
            <a:pPr marL="0" indent="0">
              <a:buNone/>
            </a:pPr>
            <a:r>
              <a:rPr lang="en-GB"/>
              <a:t>Future testing</a:t>
            </a:r>
          </a:p>
          <a:p>
            <a:r>
              <a:rPr lang="en-GB"/>
              <a:t>Application with designed robot </a:t>
            </a:r>
          </a:p>
          <a:p>
            <a:r>
              <a:rPr lang="en-GB"/>
              <a:t>Using different gripper types for best application</a:t>
            </a:r>
          </a:p>
          <a:p>
            <a:endParaRPr lang="en-GB"/>
          </a:p>
        </p:txBody>
      </p:sp>
      <p:pic>
        <p:nvPicPr>
          <p:cNvPr id="5" name="Picture 4">
            <a:extLst>
              <a:ext uri="{FF2B5EF4-FFF2-40B4-BE49-F238E27FC236}">
                <a16:creationId xmlns:a16="http://schemas.microsoft.com/office/drawing/2014/main" id="{343350B5-F6E4-437B-A5B3-35BC5634D3CF}"/>
              </a:ext>
            </a:extLst>
          </p:cNvPr>
          <p:cNvPicPr>
            <a:picLocks noChangeAspect="1"/>
          </p:cNvPicPr>
          <p:nvPr/>
        </p:nvPicPr>
        <p:blipFill rotWithShape="1">
          <a:blip r:embed="rId6"/>
          <a:srcRect l="4650" r="6207" b="-5"/>
          <a:stretch/>
        </p:blipFill>
        <p:spPr>
          <a:xfrm>
            <a:off x="679927" y="3557925"/>
            <a:ext cx="3145341" cy="2602341"/>
          </a:xfrm>
          <a:prstGeom prst="rect">
            <a:avLst/>
          </a:prstGeom>
          <a:effectLst>
            <a:outerShdw blurRad="63500" sx="102000" sy="102000" algn="ctr" rotWithShape="0">
              <a:prstClr val="black">
                <a:alpha val="40000"/>
              </a:prstClr>
            </a:outerShdw>
          </a:effectLst>
        </p:spPr>
      </p:pic>
      <p:sp>
        <p:nvSpPr>
          <p:cNvPr id="3" name="Espace réservé du numéro de diapositive 2">
            <a:extLst>
              <a:ext uri="{FF2B5EF4-FFF2-40B4-BE49-F238E27FC236}">
                <a16:creationId xmlns:a16="http://schemas.microsoft.com/office/drawing/2014/main" id="{8C31200F-870F-1890-CBEC-A3656EF2DCF0}"/>
              </a:ext>
            </a:extLst>
          </p:cNvPr>
          <p:cNvSpPr>
            <a:spLocks noGrp="1"/>
          </p:cNvSpPr>
          <p:nvPr>
            <p:ph type="sldNum" sz="quarter" idx="12"/>
          </p:nvPr>
        </p:nvSpPr>
        <p:spPr/>
        <p:txBody>
          <a:bodyPr/>
          <a:lstStyle/>
          <a:p>
            <a:fld id="{E482E72D-2699-4E35-ACBF-DD9AA796814A}" type="slidenum">
              <a:rPr lang="en-GB" smtClean="0"/>
              <a:t>15</a:t>
            </a:fld>
            <a:endParaRPr lang="fr-FR"/>
          </a:p>
        </p:txBody>
      </p:sp>
      <p:sp>
        <p:nvSpPr>
          <p:cNvPr id="8" name="TextBox 7">
            <a:extLst>
              <a:ext uri="{FF2B5EF4-FFF2-40B4-BE49-F238E27FC236}">
                <a16:creationId xmlns:a16="http://schemas.microsoft.com/office/drawing/2014/main" id="{CC640AD3-420C-4732-9726-49ACCE9B7302}"/>
              </a:ext>
            </a:extLst>
          </p:cNvPr>
          <p:cNvSpPr txBox="1"/>
          <p:nvPr/>
        </p:nvSpPr>
        <p:spPr>
          <a:xfrm>
            <a:off x="679926" y="6160266"/>
            <a:ext cx="3144590" cy="246221"/>
          </a:xfrm>
          <a:prstGeom prst="rect">
            <a:avLst/>
          </a:prstGeom>
          <a:noFill/>
        </p:spPr>
        <p:txBody>
          <a:bodyPr wrap="square" rtlCol="0">
            <a:spAutoFit/>
          </a:bodyPr>
          <a:lstStyle/>
          <a:p>
            <a:r>
              <a:rPr lang="en-GB" sz="1000"/>
              <a:t>Various iterations of gripper</a:t>
            </a:r>
          </a:p>
        </p:txBody>
      </p:sp>
      <p:sp>
        <p:nvSpPr>
          <p:cNvPr id="9" name="TextBox 8">
            <a:extLst>
              <a:ext uri="{FF2B5EF4-FFF2-40B4-BE49-F238E27FC236}">
                <a16:creationId xmlns:a16="http://schemas.microsoft.com/office/drawing/2014/main" id="{CF220F60-675D-4EAC-B9E3-E9FD0F19E523}"/>
              </a:ext>
            </a:extLst>
          </p:cNvPr>
          <p:cNvSpPr txBox="1"/>
          <p:nvPr/>
        </p:nvSpPr>
        <p:spPr>
          <a:xfrm>
            <a:off x="679926" y="3211347"/>
            <a:ext cx="3144590" cy="246221"/>
          </a:xfrm>
          <a:prstGeom prst="rect">
            <a:avLst/>
          </a:prstGeom>
          <a:noFill/>
        </p:spPr>
        <p:txBody>
          <a:bodyPr wrap="square" rtlCol="0">
            <a:spAutoFit/>
          </a:bodyPr>
          <a:lstStyle/>
          <a:p>
            <a:r>
              <a:rPr lang="en-GB" sz="1000"/>
              <a:t>Robot arm used for testing electronics/control</a:t>
            </a:r>
          </a:p>
        </p:txBody>
      </p:sp>
      <p:pic>
        <p:nvPicPr>
          <p:cNvPr id="10" name="Audio 9">
            <a:hlinkClick r:id="" action="ppaction://media"/>
            <a:extLst>
              <a:ext uri="{FF2B5EF4-FFF2-40B4-BE49-F238E27FC236}">
                <a16:creationId xmlns:a16="http://schemas.microsoft.com/office/drawing/2014/main" id="{3536FC52-3D0C-4EAC-8CCE-877BE27B6ABB}"/>
              </a:ext>
            </a:extLst>
          </p:cNvPr>
          <p:cNvPicPr>
            <a:picLocks noChangeAspect="1"/>
          </p:cNvPicPr>
          <p:nvPr>
            <a:audioFile r:link="rId1"/>
            <p:extLst>
              <p:ext uri="{DAA4B4D4-6D71-4841-9C94-3DE7FCFB9230}">
                <p14:media xmlns:p14="http://schemas.microsoft.com/office/powerpoint/2010/main" r:embed="rId2">
                  <p14:trim st="400" end="594.4353"/>
                </p14:media>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930813496"/>
      </p:ext>
    </p:extLst>
  </p:cSld>
  <p:clrMapOvr>
    <a:masterClrMapping/>
  </p:clrMapOvr>
  <mc:AlternateContent xmlns:mc="http://schemas.openxmlformats.org/markup-compatibility/2006" xmlns:p14="http://schemas.microsoft.com/office/powerpoint/2010/main">
    <mc:Choice Requires="p14">
      <p:transition spd="slow" p14:dur="2000" advTm="42007"/>
    </mc:Choice>
    <mc:Fallback xmlns="">
      <p:transition spd="slow" advTm="42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DD438-8259-4DED-A6EE-130008082805}"/>
              </a:ext>
            </a:extLst>
          </p:cNvPr>
          <p:cNvSpPr>
            <a:spLocks noGrp="1"/>
          </p:cNvSpPr>
          <p:nvPr>
            <p:ph type="title"/>
          </p:nvPr>
        </p:nvSpPr>
        <p:spPr/>
        <p:txBody>
          <a:bodyPr/>
          <a:lstStyle/>
          <a:p>
            <a:r>
              <a:rPr lang="en-GB"/>
              <a:t>Further Work </a:t>
            </a:r>
          </a:p>
        </p:txBody>
      </p:sp>
      <p:sp>
        <p:nvSpPr>
          <p:cNvPr id="3" name="Content Placeholder 2">
            <a:extLst>
              <a:ext uri="{FF2B5EF4-FFF2-40B4-BE49-F238E27FC236}">
                <a16:creationId xmlns:a16="http://schemas.microsoft.com/office/drawing/2014/main" id="{E067E165-1ACE-4801-80EE-7238932049E2}"/>
              </a:ext>
            </a:extLst>
          </p:cNvPr>
          <p:cNvSpPr>
            <a:spLocks noGrp="1"/>
          </p:cNvSpPr>
          <p:nvPr>
            <p:ph idx="1"/>
          </p:nvPr>
        </p:nvSpPr>
        <p:spPr/>
        <p:txBody>
          <a:bodyPr vert="horz" lIns="91440" tIns="45720" rIns="91440" bIns="45720" rtlCol="0" anchor="t">
            <a:normAutofit/>
          </a:bodyPr>
          <a:lstStyle/>
          <a:p>
            <a:endParaRPr lang="en-GB">
              <a:ea typeface="+mn-lt"/>
              <a:cs typeface="+mn-lt"/>
            </a:endParaRPr>
          </a:p>
          <a:p>
            <a:r>
              <a:rPr lang="en-GB">
                <a:ea typeface="+mn-lt"/>
                <a:cs typeface="+mn-lt"/>
              </a:rPr>
              <a:t>Testing Grippers – different shapes and different end effector options for a wider range of applications. </a:t>
            </a:r>
            <a:endParaRPr lang="en-GB"/>
          </a:p>
          <a:p>
            <a:r>
              <a:rPr lang="en-GB">
                <a:ea typeface="+mn-lt"/>
                <a:cs typeface="+mn-lt"/>
              </a:rPr>
              <a:t>Servo Motor – stronger torque to allow the motor to handle rotating against opposing loads.</a:t>
            </a:r>
            <a:endParaRPr lang="en-GB"/>
          </a:p>
          <a:p>
            <a:r>
              <a:rPr lang="en-GB"/>
              <a:t>Stabilisation - end effectors should be more stable at their position.</a:t>
            </a:r>
          </a:p>
          <a:p>
            <a:r>
              <a:rPr lang="en-GB"/>
              <a:t>Monitoring device - more precise detection for picking and dropping objects.</a:t>
            </a:r>
          </a:p>
          <a:p>
            <a:endParaRPr lang="en-GB"/>
          </a:p>
          <a:p>
            <a:endParaRPr lang="en-GB"/>
          </a:p>
        </p:txBody>
      </p:sp>
      <p:sp>
        <p:nvSpPr>
          <p:cNvPr id="4" name="Espace réservé du numéro de diapositive 3">
            <a:extLst>
              <a:ext uri="{FF2B5EF4-FFF2-40B4-BE49-F238E27FC236}">
                <a16:creationId xmlns:a16="http://schemas.microsoft.com/office/drawing/2014/main" id="{F78BD76E-A832-164E-6F8F-5A27540069F8}"/>
              </a:ext>
            </a:extLst>
          </p:cNvPr>
          <p:cNvSpPr>
            <a:spLocks noGrp="1"/>
          </p:cNvSpPr>
          <p:nvPr>
            <p:ph type="sldNum" sz="quarter" idx="12"/>
          </p:nvPr>
        </p:nvSpPr>
        <p:spPr/>
        <p:txBody>
          <a:bodyPr/>
          <a:lstStyle/>
          <a:p>
            <a:fld id="{E482E72D-2699-4E35-ACBF-DD9AA796814A}" type="slidenum">
              <a:rPr lang="en-GB" smtClean="0"/>
              <a:t>16</a:t>
            </a:fld>
            <a:endParaRPr lang="fr-FR"/>
          </a:p>
        </p:txBody>
      </p:sp>
      <p:pic>
        <p:nvPicPr>
          <p:cNvPr id="5" name="Recorded Sound">
            <a:hlinkClick r:id="" action="ppaction://media"/>
            <a:extLst>
              <a:ext uri="{FF2B5EF4-FFF2-40B4-BE49-F238E27FC236}">
                <a16:creationId xmlns:a16="http://schemas.microsoft.com/office/drawing/2014/main" id="{13E273EA-AFE7-42C7-BD4A-7A1C3453FE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98205" y="6101687"/>
            <a:ext cx="609600" cy="609600"/>
          </a:xfrm>
          <a:prstGeom prst="rect">
            <a:avLst/>
          </a:prstGeom>
        </p:spPr>
      </p:pic>
    </p:spTree>
    <p:extLst>
      <p:ext uri="{BB962C8B-B14F-4D97-AF65-F5344CB8AC3E}">
        <p14:creationId xmlns:p14="http://schemas.microsoft.com/office/powerpoint/2010/main" val="3562270223"/>
      </p:ext>
    </p:extLst>
  </p:cSld>
  <p:clrMapOvr>
    <a:masterClrMapping/>
  </p:clrMapOvr>
  <mc:AlternateContent xmlns:mc="http://schemas.openxmlformats.org/markup-compatibility/2006" xmlns:p14="http://schemas.microsoft.com/office/powerpoint/2010/main">
    <mc:Choice Requires="p14">
      <p:transition spd="slow" p14:dur="2000" advTm="39971"/>
    </mc:Choice>
    <mc:Fallback xmlns="">
      <p:transition spd="slow" advTm="39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CCDB-DB62-4FFC-817D-9C3A631F5ECD}"/>
              </a:ext>
            </a:extLst>
          </p:cNvPr>
          <p:cNvSpPr>
            <a:spLocks noGrp="1"/>
          </p:cNvSpPr>
          <p:nvPr>
            <p:ph type="title"/>
          </p:nvPr>
        </p:nvSpPr>
        <p:spPr/>
        <p:txBody>
          <a:bodyPr/>
          <a:lstStyle/>
          <a:p>
            <a:r>
              <a:rPr lang="en-GB"/>
              <a:t>Conclusion</a:t>
            </a:r>
          </a:p>
        </p:txBody>
      </p:sp>
      <p:sp>
        <p:nvSpPr>
          <p:cNvPr id="3" name="Content Placeholder 2">
            <a:extLst>
              <a:ext uri="{FF2B5EF4-FFF2-40B4-BE49-F238E27FC236}">
                <a16:creationId xmlns:a16="http://schemas.microsoft.com/office/drawing/2014/main" id="{04120F7C-1BA1-4E16-B28D-254E624794E6}"/>
              </a:ext>
            </a:extLst>
          </p:cNvPr>
          <p:cNvSpPr>
            <a:spLocks noGrp="1"/>
          </p:cNvSpPr>
          <p:nvPr>
            <p:ph idx="1"/>
          </p:nvPr>
        </p:nvSpPr>
        <p:spPr/>
        <p:txBody>
          <a:bodyPr vert="horz" lIns="91440" tIns="45720" rIns="91440" bIns="45720" rtlCol="0" anchor="t">
            <a:normAutofit/>
          </a:bodyPr>
          <a:lstStyle/>
          <a:p>
            <a:r>
              <a:rPr lang="en-US">
                <a:ea typeface="+mn-lt"/>
                <a:cs typeface="+mn-lt"/>
              </a:rPr>
              <a:t>In conclusion, the presentation highlights </a:t>
            </a:r>
            <a:r>
              <a:rPr lang="en-GB">
                <a:ea typeface="+mn-lt"/>
                <a:cs typeface="+mn-lt"/>
              </a:rPr>
              <a:t>the design</a:t>
            </a:r>
            <a:r>
              <a:rPr lang="en-US">
                <a:ea typeface="+mn-lt"/>
                <a:cs typeface="+mn-lt"/>
              </a:rPr>
              <a:t> and manufacturing process for making an assembly robot.</a:t>
            </a:r>
          </a:p>
          <a:p>
            <a:r>
              <a:rPr lang="en-US">
                <a:ea typeface="+mn-lt"/>
                <a:cs typeface="+mn-lt"/>
              </a:rPr>
              <a:t>Even with a £60 budget, the robot was successfully created </a:t>
            </a:r>
          </a:p>
          <a:p>
            <a:r>
              <a:rPr lang="en-US">
                <a:ea typeface="+mn-lt"/>
                <a:cs typeface="+mn-lt"/>
              </a:rPr>
              <a:t>The robotic arm had major potential to pick up a pin and insert it into the hole of a cylindrical bar.</a:t>
            </a:r>
            <a:endParaRPr lang="en-GB"/>
          </a:p>
          <a:p>
            <a:r>
              <a:rPr lang="en-US">
                <a:ea typeface="+mn-lt"/>
                <a:cs typeface="+mn-lt"/>
              </a:rPr>
              <a:t>However, in future, we can produce a more stable assembly robot that provides a stronger torque for precise movement, with improved grippers and a monitoring device to observe the pick-ups.</a:t>
            </a:r>
            <a:endParaRPr lang="en-US"/>
          </a:p>
          <a:p>
            <a:pPr marL="0" indent="0">
              <a:buNone/>
            </a:pPr>
            <a:endParaRPr lang="en-US"/>
          </a:p>
          <a:p>
            <a:pPr marL="0" indent="0">
              <a:buNone/>
            </a:pPr>
            <a:endParaRPr lang="en-GB"/>
          </a:p>
        </p:txBody>
      </p:sp>
      <p:sp>
        <p:nvSpPr>
          <p:cNvPr id="4" name="Espace réservé du numéro de diapositive 3">
            <a:extLst>
              <a:ext uri="{FF2B5EF4-FFF2-40B4-BE49-F238E27FC236}">
                <a16:creationId xmlns:a16="http://schemas.microsoft.com/office/drawing/2014/main" id="{18FE79E5-5DAE-491A-004A-F6DBFE0D2C0B}"/>
              </a:ext>
            </a:extLst>
          </p:cNvPr>
          <p:cNvSpPr>
            <a:spLocks noGrp="1"/>
          </p:cNvSpPr>
          <p:nvPr>
            <p:ph type="sldNum" sz="quarter" idx="12"/>
          </p:nvPr>
        </p:nvSpPr>
        <p:spPr/>
        <p:txBody>
          <a:bodyPr/>
          <a:lstStyle/>
          <a:p>
            <a:fld id="{E482E72D-2699-4E35-ACBF-DD9AA796814A}" type="slidenum">
              <a:rPr lang="en-GB" smtClean="0"/>
              <a:t>17</a:t>
            </a:fld>
            <a:endParaRPr lang="fr-FR"/>
          </a:p>
        </p:txBody>
      </p:sp>
      <p:pic>
        <p:nvPicPr>
          <p:cNvPr id="5" name="Recorded Sound">
            <a:hlinkClick r:id="" action="ppaction://media"/>
            <a:extLst>
              <a:ext uri="{FF2B5EF4-FFF2-40B4-BE49-F238E27FC236}">
                <a16:creationId xmlns:a16="http://schemas.microsoft.com/office/drawing/2014/main" id="{312135A3-806B-45F4-826C-F19C6F97C2D0}"/>
              </a:ext>
            </a:extLst>
          </p:cNvPr>
          <p:cNvPicPr>
            <a:picLocks noChangeAspect="1"/>
          </p:cNvPicPr>
          <p:nvPr>
            <a:audioFile r:link="rId1"/>
            <p:extLst>
              <p:ext uri="{DAA4B4D4-6D71-4841-9C94-3DE7FCFB9230}">
                <p14:media xmlns:p14="http://schemas.microsoft.com/office/powerpoint/2010/main" r:embed="rId2">
                  <p14:trim st="1092" end="770.2335"/>
                </p14:media>
              </p:ext>
            </p:extLst>
          </p:nvPr>
        </p:nvPicPr>
        <p:blipFill>
          <a:blip r:embed="rId5"/>
          <a:stretch>
            <a:fillRect/>
          </a:stretch>
        </p:blipFill>
        <p:spPr>
          <a:xfrm>
            <a:off x="11455844" y="6101687"/>
            <a:ext cx="609600" cy="609600"/>
          </a:xfrm>
          <a:prstGeom prst="rect">
            <a:avLst/>
          </a:prstGeom>
        </p:spPr>
      </p:pic>
    </p:spTree>
    <p:extLst>
      <p:ext uri="{BB962C8B-B14F-4D97-AF65-F5344CB8AC3E}">
        <p14:creationId xmlns:p14="http://schemas.microsoft.com/office/powerpoint/2010/main" val="3226815223"/>
      </p:ext>
    </p:extLst>
  </p:cSld>
  <p:clrMapOvr>
    <a:masterClrMapping/>
  </p:clrMapOvr>
  <mc:AlternateContent xmlns:mc="http://schemas.openxmlformats.org/markup-compatibility/2006" xmlns:p14="http://schemas.microsoft.com/office/powerpoint/2010/main">
    <mc:Choice Requires="p14">
      <p:transition spd="slow" p14:dur="2000" advTm="32647"/>
    </mc:Choice>
    <mc:Fallback xmlns="">
      <p:transition spd="slow" advTm="32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7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49ABEB6-2812-472E-9F79-1B55A12BBEED}"/>
              </a:ext>
            </a:extLst>
          </p:cNvPr>
          <p:cNvSpPr>
            <a:spLocks noGrp="1"/>
          </p:cNvSpPr>
          <p:nvPr>
            <p:ph type="title"/>
          </p:nvPr>
        </p:nvSpPr>
        <p:spPr>
          <a:xfrm>
            <a:off x="1797666" y="3019767"/>
            <a:ext cx="8596668" cy="818465"/>
          </a:xfrm>
        </p:spPr>
        <p:txBody>
          <a:bodyPr>
            <a:noAutofit/>
          </a:bodyPr>
          <a:lstStyle/>
          <a:p>
            <a:pPr algn="ctr"/>
            <a:r>
              <a:rPr lang="en-GB" sz="4800"/>
              <a:t>Thank you for </a:t>
            </a:r>
            <a:r>
              <a:rPr lang="en-GB" sz="4800">
                <a:ea typeface="+mn-lt"/>
                <a:cs typeface="+mn-lt"/>
              </a:rPr>
              <a:t>listening.</a:t>
            </a:r>
            <a:endParaRPr lang="en-GB" sz="4800"/>
          </a:p>
        </p:txBody>
      </p:sp>
      <p:sp>
        <p:nvSpPr>
          <p:cNvPr id="4" name="Slide Number Placeholder 3">
            <a:extLst>
              <a:ext uri="{FF2B5EF4-FFF2-40B4-BE49-F238E27FC236}">
                <a16:creationId xmlns:a16="http://schemas.microsoft.com/office/drawing/2014/main" id="{605695E3-D6EC-7195-66CD-CD988EDA0040}"/>
              </a:ext>
            </a:extLst>
          </p:cNvPr>
          <p:cNvSpPr>
            <a:spLocks noGrp="1"/>
          </p:cNvSpPr>
          <p:nvPr>
            <p:ph type="sldNum" sz="quarter" idx="12"/>
          </p:nvPr>
        </p:nvSpPr>
        <p:spPr/>
        <p:txBody>
          <a:bodyPr/>
          <a:lstStyle/>
          <a:p>
            <a:fld id="{E482E72D-2699-4E35-ACBF-DD9AA796814A}" type="slidenum">
              <a:rPr lang="en-GB" smtClean="0"/>
              <a:t>18</a:t>
            </a:fld>
            <a:endParaRPr lang="en-GB"/>
          </a:p>
        </p:txBody>
      </p:sp>
      <p:pic>
        <p:nvPicPr>
          <p:cNvPr id="2" name="Recorded Sound">
            <a:hlinkClick r:id="" action="ppaction://media"/>
            <a:extLst>
              <a:ext uri="{FF2B5EF4-FFF2-40B4-BE49-F238E27FC236}">
                <a16:creationId xmlns:a16="http://schemas.microsoft.com/office/drawing/2014/main" id="{D02F541A-12F0-4345-BE51-F82CE4923616}"/>
              </a:ext>
            </a:extLst>
          </p:cNvPr>
          <p:cNvPicPr>
            <a:picLocks noChangeAspect="1"/>
          </p:cNvPicPr>
          <p:nvPr>
            <a:audioFile r:link="rId1"/>
            <p:extLst>
              <p:ext uri="{DAA4B4D4-6D71-4841-9C94-3DE7FCFB9230}">
                <p14:media xmlns:p14="http://schemas.microsoft.com/office/powerpoint/2010/main" r:embed="rId2">
                  <p14:trim st="1781" end="439.5124"/>
                </p14:media>
              </p:ext>
            </p:extLst>
          </p:nvPr>
        </p:nvPicPr>
        <p:blipFill>
          <a:blip r:embed="rId4"/>
          <a:stretch>
            <a:fillRect/>
          </a:stretch>
        </p:blipFill>
        <p:spPr>
          <a:xfrm>
            <a:off x="11458560" y="6101687"/>
            <a:ext cx="609600" cy="609600"/>
          </a:xfrm>
          <a:prstGeom prst="rect">
            <a:avLst/>
          </a:prstGeom>
        </p:spPr>
      </p:pic>
    </p:spTree>
    <p:extLst>
      <p:ext uri="{BB962C8B-B14F-4D97-AF65-F5344CB8AC3E}">
        <p14:creationId xmlns:p14="http://schemas.microsoft.com/office/powerpoint/2010/main" val="1785163364"/>
      </p:ext>
    </p:extLst>
  </p:cSld>
  <p:clrMapOvr>
    <a:masterClrMapping/>
  </p:clrMapOvr>
  <mc:AlternateContent xmlns:mc="http://schemas.openxmlformats.org/markup-compatibility/2006" xmlns:p14="http://schemas.microsoft.com/office/powerpoint/2010/main">
    <mc:Choice Requires="p14">
      <p:transition spd="slow" p14:dur="2000" advTm="3854"/>
    </mc:Choice>
    <mc:Fallback xmlns="">
      <p:transition spd="slow" advTm="3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BAFE75-4C67-470C-98A8-87FE1E235DE9}"/>
              </a:ext>
            </a:extLst>
          </p:cNvPr>
          <p:cNvSpPr>
            <a:spLocks noGrp="1"/>
          </p:cNvSpPr>
          <p:nvPr>
            <p:ph type="sldNum" sz="quarter" idx="12"/>
          </p:nvPr>
        </p:nvSpPr>
        <p:spPr/>
        <p:txBody>
          <a:bodyPr/>
          <a:lstStyle/>
          <a:p>
            <a:fld id="{E482E72D-2699-4E35-ACBF-DD9AA796814A}" type="slidenum">
              <a:rPr lang="en-GB" smtClean="0"/>
              <a:t>19</a:t>
            </a:fld>
            <a:endParaRPr lang="en-GB"/>
          </a:p>
        </p:txBody>
      </p:sp>
      <p:graphicFrame>
        <p:nvGraphicFramePr>
          <p:cNvPr id="4" name="Table 3">
            <a:extLst>
              <a:ext uri="{FF2B5EF4-FFF2-40B4-BE49-F238E27FC236}">
                <a16:creationId xmlns:a16="http://schemas.microsoft.com/office/drawing/2014/main" id="{ED677D99-EF4F-4FCE-B7B6-E8E39F219506}"/>
              </a:ext>
            </a:extLst>
          </p:cNvPr>
          <p:cNvGraphicFramePr>
            <a:graphicFrameLocks noGrp="1"/>
          </p:cNvGraphicFramePr>
          <p:nvPr>
            <p:extLst>
              <p:ext uri="{D42A27DB-BD31-4B8C-83A1-F6EECF244321}">
                <p14:modId xmlns:p14="http://schemas.microsoft.com/office/powerpoint/2010/main" val="645033529"/>
              </p:ext>
            </p:extLst>
          </p:nvPr>
        </p:nvGraphicFramePr>
        <p:xfrm>
          <a:off x="4048260" y="501098"/>
          <a:ext cx="4352376" cy="1908175"/>
        </p:xfrm>
        <a:graphic>
          <a:graphicData uri="http://schemas.openxmlformats.org/drawingml/2006/table">
            <a:tbl>
              <a:tblPr firstRow="1" firstCol="1" bandRow="1">
                <a:tableStyleId>{5C22544A-7EE6-4342-B048-85BDC9FD1C3A}</a:tableStyleId>
              </a:tblPr>
              <a:tblGrid>
                <a:gridCol w="1311143">
                  <a:extLst>
                    <a:ext uri="{9D8B030D-6E8A-4147-A177-3AD203B41FA5}">
                      <a16:colId xmlns:a16="http://schemas.microsoft.com/office/drawing/2014/main" val="2853631046"/>
                    </a:ext>
                  </a:extLst>
                </a:gridCol>
                <a:gridCol w="3041233">
                  <a:extLst>
                    <a:ext uri="{9D8B030D-6E8A-4147-A177-3AD203B41FA5}">
                      <a16:colId xmlns:a16="http://schemas.microsoft.com/office/drawing/2014/main" val="708261250"/>
                    </a:ext>
                  </a:extLst>
                </a:gridCol>
              </a:tblGrid>
              <a:tr h="0">
                <a:tc>
                  <a:txBody>
                    <a:bodyPr/>
                    <a:lstStyle/>
                    <a:p>
                      <a:pPr algn="l">
                        <a:lnSpc>
                          <a:spcPct val="107000"/>
                        </a:lnSpc>
                        <a:spcBef>
                          <a:spcPts val="600"/>
                        </a:spcBef>
                        <a:spcAft>
                          <a:spcPts val="600"/>
                        </a:spcAft>
                      </a:pPr>
                      <a:r>
                        <a:rPr lang="en-US" sz="1200">
                          <a:effectLst/>
                        </a:rPr>
                        <a:t>Course code and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225" algn="l">
                        <a:lnSpc>
                          <a:spcPct val="107000"/>
                        </a:lnSpc>
                        <a:spcBef>
                          <a:spcPts val="600"/>
                        </a:spcBef>
                        <a:spcAft>
                          <a:spcPts val="600"/>
                        </a:spcAft>
                      </a:pPr>
                      <a:r>
                        <a:rPr lang="en-US" sz="1200">
                          <a:effectLst/>
                        </a:rPr>
                        <a:t>B50RO/B51RO - Robotic Mechanical Systems</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27178123"/>
                  </a:ext>
                </a:extLst>
              </a:tr>
              <a:tr h="0">
                <a:tc>
                  <a:txBody>
                    <a:bodyPr/>
                    <a:lstStyle/>
                    <a:p>
                      <a:pPr algn="l">
                        <a:lnSpc>
                          <a:spcPct val="107000"/>
                        </a:lnSpc>
                        <a:spcBef>
                          <a:spcPts val="600"/>
                        </a:spcBef>
                        <a:spcAft>
                          <a:spcPts val="600"/>
                        </a:spcAft>
                      </a:pPr>
                      <a:r>
                        <a:rPr lang="en-US" sz="1200">
                          <a:effectLst/>
                        </a:rPr>
                        <a:t>Type of assessment: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Group</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02615517"/>
                  </a:ext>
                </a:extLst>
              </a:tr>
              <a:tr h="0">
                <a:tc>
                  <a:txBody>
                    <a:bodyPr/>
                    <a:lstStyle/>
                    <a:p>
                      <a:pPr algn="l">
                        <a:lnSpc>
                          <a:spcPct val="107000"/>
                        </a:lnSpc>
                        <a:spcBef>
                          <a:spcPts val="600"/>
                        </a:spcBef>
                        <a:spcAft>
                          <a:spcPts val="600"/>
                        </a:spcAft>
                      </a:pPr>
                      <a:r>
                        <a:rPr lang="en-US" sz="1200">
                          <a:effectLst/>
                        </a:rPr>
                        <a:t>Coursework Title: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Case Study Presentation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05222107"/>
                  </a:ext>
                </a:extLst>
              </a:tr>
              <a:tr h="0">
                <a:tc>
                  <a:txBody>
                    <a:bodyPr/>
                    <a:lstStyle/>
                    <a:p>
                      <a:pPr algn="l">
                        <a:lnSpc>
                          <a:spcPct val="107000"/>
                        </a:lnSpc>
                        <a:spcBef>
                          <a:spcPts val="600"/>
                        </a:spcBef>
                        <a:spcAft>
                          <a:spcPts val="600"/>
                        </a:spcAft>
                      </a:pPr>
                      <a:r>
                        <a:rPr lang="en-US" sz="1200">
                          <a:effectLst/>
                        </a:rPr>
                        <a:t>Student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lvl="0" indent="0" algn="l" defTabSz="457200" rtl="0" eaLnBrk="1" fontAlgn="auto" latinLnBrk="0" hangingPunct="1">
                        <a:lnSpc>
                          <a:spcPct val="107000"/>
                        </a:lnSpc>
                        <a:spcBef>
                          <a:spcPts val="600"/>
                        </a:spcBef>
                        <a:spcAft>
                          <a:spcPts val="600"/>
                        </a:spcAft>
                        <a:buClrTx/>
                        <a:buSzTx/>
                        <a:buFontTx/>
                        <a:buNone/>
                        <a:tabLst/>
                        <a:defRPr/>
                      </a:pPr>
                      <a:r>
                        <a:rPr lang="en-GB" sz="1200"/>
                        <a:t>Xander Irvine-Fortescue</a:t>
                      </a:r>
                    </a:p>
                  </a:txBody>
                  <a:tcPr marL="68580" marR="68580" marT="0" marB="0" anchor="ctr"/>
                </a:tc>
                <a:extLst>
                  <a:ext uri="{0D108BD9-81ED-4DB2-BD59-A6C34878D82A}">
                    <a16:rowId xmlns:a16="http://schemas.microsoft.com/office/drawing/2014/main" val="3506509931"/>
                  </a:ext>
                </a:extLst>
              </a:tr>
              <a:tr h="297180">
                <a:tc>
                  <a:txBody>
                    <a:bodyPr/>
                    <a:lstStyle/>
                    <a:p>
                      <a:pPr algn="l">
                        <a:lnSpc>
                          <a:spcPct val="107000"/>
                        </a:lnSpc>
                        <a:spcAft>
                          <a:spcPts val="800"/>
                        </a:spcAft>
                      </a:pPr>
                      <a:r>
                        <a:rPr lang="en-US" sz="1200">
                          <a:effectLst/>
                        </a:rPr>
                        <a:t>Student ID Number:</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Aft>
                          <a:spcPts val="800"/>
                        </a:spcAft>
                      </a:pPr>
                      <a:r>
                        <a:rPr lang="en-GB" sz="1100">
                          <a:effectLst/>
                          <a:latin typeface="Trebuchet MS"/>
                          <a:ea typeface="Calibri" panose="020F0502020204030204" pitchFamily="34" charset="0"/>
                          <a:cs typeface="Arial"/>
                        </a:rPr>
                        <a:t>H00300413</a:t>
                      </a:r>
                      <a:endParaRPr lang="en-GB" sz="1100">
                        <a:effectLst/>
                        <a:latin typeface="Trebuchet MS"/>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36011014"/>
                  </a:ext>
                </a:extLst>
              </a:tr>
            </a:tbl>
          </a:graphicData>
        </a:graphic>
      </p:graphicFrame>
      <p:graphicFrame>
        <p:nvGraphicFramePr>
          <p:cNvPr id="5" name="Table 4">
            <a:extLst>
              <a:ext uri="{FF2B5EF4-FFF2-40B4-BE49-F238E27FC236}">
                <a16:creationId xmlns:a16="http://schemas.microsoft.com/office/drawing/2014/main" id="{9B6BEA2D-786A-4FB1-BDBE-17AFAE997985}"/>
              </a:ext>
            </a:extLst>
          </p:cNvPr>
          <p:cNvGraphicFramePr>
            <a:graphicFrameLocks noGrp="1"/>
          </p:cNvGraphicFramePr>
          <p:nvPr>
            <p:extLst>
              <p:ext uri="{D42A27DB-BD31-4B8C-83A1-F6EECF244321}">
                <p14:modId xmlns:p14="http://schemas.microsoft.com/office/powerpoint/2010/main" val="2668599490"/>
              </p:ext>
            </p:extLst>
          </p:nvPr>
        </p:nvGraphicFramePr>
        <p:xfrm>
          <a:off x="4048260" y="2440978"/>
          <a:ext cx="4367732" cy="4288600"/>
        </p:xfrm>
        <a:graphic>
          <a:graphicData uri="http://schemas.openxmlformats.org/drawingml/2006/table">
            <a:tbl>
              <a:tblPr firstRow="1" firstCol="1" bandRow="1">
                <a:tableStyleId>{5C22544A-7EE6-4342-B048-85BDC9FD1C3A}</a:tableStyleId>
              </a:tblPr>
              <a:tblGrid>
                <a:gridCol w="4367732">
                  <a:extLst>
                    <a:ext uri="{9D8B030D-6E8A-4147-A177-3AD203B41FA5}">
                      <a16:colId xmlns:a16="http://schemas.microsoft.com/office/drawing/2014/main" val="808526380"/>
                    </a:ext>
                  </a:extLst>
                </a:gridCol>
              </a:tblGrid>
              <a:tr h="4200311">
                <a:tc>
                  <a:txBody>
                    <a:bodyPr/>
                    <a:lstStyle/>
                    <a:p>
                      <a:pPr algn="l">
                        <a:lnSpc>
                          <a:spcPct val="107000"/>
                        </a:lnSpc>
                        <a:spcAft>
                          <a:spcPts val="800"/>
                        </a:spcAft>
                      </a:pPr>
                      <a:r>
                        <a:rPr lang="en-US" sz="800">
                          <a:effectLst/>
                        </a:rPr>
                        <a:t>Declaration of authorship.  By signing this form:</a:t>
                      </a:r>
                      <a:endParaRPr lang="en-GB" sz="700">
                        <a:effectLst/>
                      </a:endParaRPr>
                    </a:p>
                    <a:p>
                      <a:pPr algn="l">
                        <a:lnSpc>
                          <a:spcPct val="107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declare that the work I have submitted for individual assessment OR the work I have contributed to a group assessment, is entirely my own.  I have NOT taken the ideas, writings or inventions of another person and used these as if they were my own.  My submission or my contribution to a group submission is expressed in my own words. Any uses made within this work of the ideas, writings or inventions of others, or of any existing sources of information (books, journals, websites, etc.) are properly acknowledged and listed in the references and/or acknowledgements section.</a:t>
                      </a:r>
                      <a:endParaRPr lang="en-GB" sz="700">
                        <a:effectLst/>
                      </a:endParaRPr>
                    </a:p>
                    <a:p>
                      <a:pPr algn="l">
                        <a:lnSpc>
                          <a:spcPct val="110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followed the University’s Regulations on plagiarism as published on the </a:t>
                      </a:r>
                      <a:r>
                        <a:rPr lang="en-US" sz="800" u="sng">
                          <a:effectLst/>
                          <a:hlinkClick r:id="rId2"/>
                        </a:rPr>
                        <a:t>University’s website</a:t>
                      </a:r>
                      <a:r>
                        <a:rPr lang="en-US" sz="800">
                          <a:effectLst/>
                        </a:rPr>
                        <a:t>, and that I am aware of the penalties that I will face should I not adhere to the University Regulations.</a:t>
                      </a:r>
                      <a:endParaRPr lang="en-GB" sz="700">
                        <a:effectLst/>
                      </a:endParaRPr>
                    </a:p>
                    <a:p>
                      <a:pPr algn="l">
                        <a:lnSpc>
                          <a:spcPct val="110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avoided the different types of plagiarism explained in the University guidance on </a:t>
                      </a:r>
                      <a:r>
                        <a:rPr lang="en-US" sz="800" u="sng">
                          <a:effectLst/>
                          <a:hlinkClick r:id="rId3"/>
                        </a:rPr>
                        <a:t>Academic Integrity and Plagiarism</a:t>
                      </a:r>
                      <a:endParaRPr lang="en-GB" sz="700">
                        <a:effectLst/>
                      </a:endParaRPr>
                    </a:p>
                    <a:p>
                      <a:pPr algn="l">
                        <a:lnSpc>
                          <a:spcPct val="107000"/>
                        </a:lnSpc>
                        <a:spcAft>
                          <a:spcPts val="800"/>
                        </a:spcAft>
                      </a:pPr>
                      <a:endParaRPr lang="en-GB" sz="700">
                        <a:effectLst/>
                      </a:endParaRPr>
                    </a:p>
                    <a:p>
                      <a:pPr algn="l">
                        <a:lnSpc>
                          <a:spcPct val="107000"/>
                        </a:lnSpc>
                        <a:spcAft>
                          <a:spcPts val="800"/>
                        </a:spcAft>
                      </a:pPr>
                      <a:endParaRPr lang="en-GB" sz="700">
                        <a:effectLst/>
                      </a:endParaRPr>
                    </a:p>
                    <a:p>
                      <a:pPr algn="l">
                        <a:lnSpc>
                          <a:spcPct val="107000"/>
                        </a:lnSpc>
                        <a:spcAft>
                          <a:spcPts val="800"/>
                        </a:spcAft>
                      </a:pPr>
                      <a:endParaRPr lang="en-GB" sz="700">
                        <a:effectLst/>
                      </a:endParaRPr>
                    </a:p>
                    <a:p>
                      <a:pPr algn="l">
                        <a:lnSpc>
                          <a:spcPct val="107000"/>
                        </a:lnSpc>
                        <a:spcAft>
                          <a:spcPts val="800"/>
                        </a:spcAft>
                      </a:pPr>
                      <a:r>
                        <a:rPr lang="en-US" sz="800">
                          <a:effectLst/>
                        </a:rPr>
                        <a:t>Student Signature: Alexander Irvine-Fortescue </a:t>
                      </a:r>
                      <a:endParaRPr lang="en-GB" sz="700">
                        <a:effectLst/>
                      </a:endParaRPr>
                    </a:p>
                    <a:p>
                      <a:pPr algn="l">
                        <a:lnSpc>
                          <a:spcPct val="107000"/>
                        </a:lnSpc>
                        <a:spcAft>
                          <a:spcPts val="800"/>
                        </a:spcAft>
                      </a:pPr>
                      <a:r>
                        <a:rPr lang="en-US" sz="800">
                          <a:effectLst/>
                        </a:rPr>
                        <a:t>Date:  01/04/2022</a:t>
                      </a:r>
                      <a:endParaRPr lang="en-GB" sz="700">
                        <a:effectLst/>
                      </a:endParaRPr>
                    </a:p>
                    <a:p>
                      <a:pPr algn="l">
                        <a:lnSpc>
                          <a:spcPct val="107000"/>
                        </a:lnSpc>
                        <a:spcAft>
                          <a:spcPts val="800"/>
                        </a:spcAft>
                      </a:pPr>
                      <a:endParaRPr lang="en-GB" sz="700">
                        <a:effectLst/>
                        <a:latin typeface="Calibri" panose="020F0502020204030204" pitchFamily="34" charset="0"/>
                        <a:ea typeface="Calibri" panose="020F0502020204030204" pitchFamily="34" charset="0"/>
                        <a:cs typeface="Arial" panose="020B0604020202020204" pitchFamily="34" charset="0"/>
                      </a:endParaRPr>
                    </a:p>
                  </a:txBody>
                  <a:tcPr marL="45342" marR="45342" marT="0" marB="0"/>
                </a:tc>
                <a:extLst>
                  <a:ext uri="{0D108BD9-81ED-4DB2-BD59-A6C34878D82A}">
                    <a16:rowId xmlns:a16="http://schemas.microsoft.com/office/drawing/2014/main" val="1684873343"/>
                  </a:ext>
                </a:extLst>
              </a:tr>
            </a:tbl>
          </a:graphicData>
        </a:graphic>
      </p:graphicFrame>
    </p:spTree>
    <p:extLst>
      <p:ext uri="{BB962C8B-B14F-4D97-AF65-F5344CB8AC3E}">
        <p14:creationId xmlns:p14="http://schemas.microsoft.com/office/powerpoint/2010/main" val="899164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7ACEE-4066-47AC-A6FF-128D9A6F9CE4}"/>
              </a:ext>
            </a:extLst>
          </p:cNvPr>
          <p:cNvSpPr>
            <a:spLocks noGrp="1"/>
          </p:cNvSpPr>
          <p:nvPr>
            <p:ph type="title"/>
          </p:nvPr>
        </p:nvSpPr>
        <p:spPr/>
        <p:txBody>
          <a:bodyPr/>
          <a:lstStyle/>
          <a:p>
            <a:r>
              <a:rPr lang="en-GB"/>
              <a:t> Scenario (Adrian)</a:t>
            </a:r>
          </a:p>
        </p:txBody>
      </p:sp>
      <p:sp>
        <p:nvSpPr>
          <p:cNvPr id="3" name="Content Placeholder 2">
            <a:extLst>
              <a:ext uri="{FF2B5EF4-FFF2-40B4-BE49-F238E27FC236}">
                <a16:creationId xmlns:a16="http://schemas.microsoft.com/office/drawing/2014/main" id="{42839621-2DFE-450A-BAFC-A7E8CE88DCF2}"/>
              </a:ext>
            </a:extLst>
          </p:cNvPr>
          <p:cNvSpPr>
            <a:spLocks noGrp="1"/>
          </p:cNvSpPr>
          <p:nvPr>
            <p:ph idx="1"/>
          </p:nvPr>
        </p:nvSpPr>
        <p:spPr/>
        <p:txBody>
          <a:bodyPr/>
          <a:lstStyle/>
          <a:p>
            <a:r>
              <a:rPr lang="en-GB"/>
              <a:t>Must design, manufacture and control a robotic arm which can pick up a pin and insert it into the hole of a cylindrical bar.</a:t>
            </a:r>
          </a:p>
          <a:p>
            <a:r>
              <a:rPr lang="en-GB"/>
              <a:t>Project budget of £60 + any components laying around.</a:t>
            </a:r>
          </a:p>
          <a:p>
            <a:r>
              <a:rPr lang="en-GB"/>
              <a:t>Task is open-ended, fairly simple.</a:t>
            </a:r>
          </a:p>
          <a:p>
            <a:r>
              <a:rPr lang="en-GB"/>
              <a:t>Means many different options for design.</a:t>
            </a:r>
          </a:p>
        </p:txBody>
      </p:sp>
      <p:sp>
        <p:nvSpPr>
          <p:cNvPr id="4" name="Espace réservé du numéro de diapositive 3">
            <a:extLst>
              <a:ext uri="{FF2B5EF4-FFF2-40B4-BE49-F238E27FC236}">
                <a16:creationId xmlns:a16="http://schemas.microsoft.com/office/drawing/2014/main" id="{9F144003-3BB5-7CFA-AE9B-045952507B94}"/>
              </a:ext>
            </a:extLst>
          </p:cNvPr>
          <p:cNvSpPr>
            <a:spLocks noGrp="1"/>
          </p:cNvSpPr>
          <p:nvPr>
            <p:ph type="sldNum" sz="quarter" idx="12"/>
          </p:nvPr>
        </p:nvSpPr>
        <p:spPr/>
        <p:txBody>
          <a:bodyPr/>
          <a:lstStyle/>
          <a:p>
            <a:fld id="{E482E72D-2699-4E35-ACBF-DD9AA796814A}" type="slidenum">
              <a:rPr lang="en-GB" smtClean="0"/>
              <a:t>2</a:t>
            </a:fld>
            <a:endParaRPr lang="fr-FR"/>
          </a:p>
        </p:txBody>
      </p:sp>
      <p:pic>
        <p:nvPicPr>
          <p:cNvPr id="7" name="Audio 6">
            <a:hlinkClick r:id="" action="ppaction://media"/>
            <a:extLst>
              <a:ext uri="{FF2B5EF4-FFF2-40B4-BE49-F238E27FC236}">
                <a16:creationId xmlns:a16="http://schemas.microsoft.com/office/drawing/2014/main" id="{C54B8446-728B-41A9-85B1-16CD32669A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46691332"/>
      </p:ext>
    </p:extLst>
  </p:cSld>
  <p:clrMapOvr>
    <a:masterClrMapping/>
  </p:clrMapOvr>
  <mc:AlternateContent xmlns:mc="http://schemas.openxmlformats.org/markup-compatibility/2006" xmlns:p14="http://schemas.microsoft.com/office/powerpoint/2010/main">
    <mc:Choice Requires="p14">
      <p:transition spd="slow" p14:dur="2000" advTm="25559"/>
    </mc:Choice>
    <mc:Fallback xmlns="">
      <p:transition spd="slow" advTm="25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BAFE75-4C67-470C-98A8-87FE1E235DE9}"/>
              </a:ext>
            </a:extLst>
          </p:cNvPr>
          <p:cNvSpPr>
            <a:spLocks noGrp="1"/>
          </p:cNvSpPr>
          <p:nvPr>
            <p:ph type="sldNum" sz="quarter" idx="12"/>
          </p:nvPr>
        </p:nvSpPr>
        <p:spPr/>
        <p:txBody>
          <a:bodyPr/>
          <a:lstStyle/>
          <a:p>
            <a:fld id="{E482E72D-2699-4E35-ACBF-DD9AA796814A}" type="slidenum">
              <a:rPr lang="en-GB" smtClean="0"/>
              <a:t>20</a:t>
            </a:fld>
            <a:endParaRPr lang="en-GB"/>
          </a:p>
        </p:txBody>
      </p:sp>
      <p:graphicFrame>
        <p:nvGraphicFramePr>
          <p:cNvPr id="4" name="Table 3">
            <a:extLst>
              <a:ext uri="{FF2B5EF4-FFF2-40B4-BE49-F238E27FC236}">
                <a16:creationId xmlns:a16="http://schemas.microsoft.com/office/drawing/2014/main" id="{ED677D99-EF4F-4FCE-B7B6-E8E39F219506}"/>
              </a:ext>
            </a:extLst>
          </p:cNvPr>
          <p:cNvGraphicFramePr>
            <a:graphicFrameLocks noGrp="1"/>
          </p:cNvGraphicFramePr>
          <p:nvPr>
            <p:extLst>
              <p:ext uri="{D42A27DB-BD31-4B8C-83A1-F6EECF244321}">
                <p14:modId xmlns:p14="http://schemas.microsoft.com/office/powerpoint/2010/main" val="3626008614"/>
              </p:ext>
            </p:extLst>
          </p:nvPr>
        </p:nvGraphicFramePr>
        <p:xfrm>
          <a:off x="4048260" y="501098"/>
          <a:ext cx="4339857" cy="1908175"/>
        </p:xfrm>
        <a:graphic>
          <a:graphicData uri="http://schemas.openxmlformats.org/drawingml/2006/table">
            <a:tbl>
              <a:tblPr firstRow="1" firstCol="1" bandRow="1">
                <a:tableStyleId>{5C22544A-7EE6-4342-B048-85BDC9FD1C3A}</a:tableStyleId>
              </a:tblPr>
              <a:tblGrid>
                <a:gridCol w="1307373">
                  <a:extLst>
                    <a:ext uri="{9D8B030D-6E8A-4147-A177-3AD203B41FA5}">
                      <a16:colId xmlns:a16="http://schemas.microsoft.com/office/drawing/2014/main" val="2853631046"/>
                    </a:ext>
                  </a:extLst>
                </a:gridCol>
                <a:gridCol w="3032484">
                  <a:extLst>
                    <a:ext uri="{9D8B030D-6E8A-4147-A177-3AD203B41FA5}">
                      <a16:colId xmlns:a16="http://schemas.microsoft.com/office/drawing/2014/main" val="708261250"/>
                    </a:ext>
                  </a:extLst>
                </a:gridCol>
              </a:tblGrid>
              <a:tr h="0">
                <a:tc>
                  <a:txBody>
                    <a:bodyPr/>
                    <a:lstStyle/>
                    <a:p>
                      <a:pPr algn="l">
                        <a:lnSpc>
                          <a:spcPct val="107000"/>
                        </a:lnSpc>
                        <a:spcBef>
                          <a:spcPts val="600"/>
                        </a:spcBef>
                        <a:spcAft>
                          <a:spcPts val="600"/>
                        </a:spcAft>
                      </a:pPr>
                      <a:r>
                        <a:rPr lang="en-US" sz="1200">
                          <a:effectLst/>
                        </a:rPr>
                        <a:t>Course code and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225" algn="l">
                        <a:lnSpc>
                          <a:spcPct val="107000"/>
                        </a:lnSpc>
                        <a:spcBef>
                          <a:spcPts val="600"/>
                        </a:spcBef>
                        <a:spcAft>
                          <a:spcPts val="600"/>
                        </a:spcAft>
                      </a:pPr>
                      <a:r>
                        <a:rPr lang="en-US" sz="1200">
                          <a:effectLst/>
                        </a:rPr>
                        <a:t>B50RO/B51RO - Robotic Mechanical Systems</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27178123"/>
                  </a:ext>
                </a:extLst>
              </a:tr>
              <a:tr h="0">
                <a:tc>
                  <a:txBody>
                    <a:bodyPr/>
                    <a:lstStyle/>
                    <a:p>
                      <a:pPr algn="l">
                        <a:lnSpc>
                          <a:spcPct val="107000"/>
                        </a:lnSpc>
                        <a:spcBef>
                          <a:spcPts val="600"/>
                        </a:spcBef>
                        <a:spcAft>
                          <a:spcPts val="600"/>
                        </a:spcAft>
                      </a:pPr>
                      <a:r>
                        <a:rPr lang="en-US" sz="1200">
                          <a:effectLst/>
                        </a:rPr>
                        <a:t>Type of assessment: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Group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02615517"/>
                  </a:ext>
                </a:extLst>
              </a:tr>
              <a:tr h="0">
                <a:tc>
                  <a:txBody>
                    <a:bodyPr/>
                    <a:lstStyle/>
                    <a:p>
                      <a:pPr algn="l">
                        <a:lnSpc>
                          <a:spcPct val="107000"/>
                        </a:lnSpc>
                        <a:spcBef>
                          <a:spcPts val="600"/>
                        </a:spcBef>
                        <a:spcAft>
                          <a:spcPts val="600"/>
                        </a:spcAft>
                      </a:pPr>
                      <a:r>
                        <a:rPr lang="en-US" sz="1200">
                          <a:effectLst/>
                        </a:rPr>
                        <a:t>Coursework Title: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Case Study Presentation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05222107"/>
                  </a:ext>
                </a:extLst>
              </a:tr>
              <a:tr h="0">
                <a:tc>
                  <a:txBody>
                    <a:bodyPr/>
                    <a:lstStyle/>
                    <a:p>
                      <a:pPr algn="l">
                        <a:lnSpc>
                          <a:spcPct val="107000"/>
                        </a:lnSpc>
                        <a:spcBef>
                          <a:spcPts val="600"/>
                        </a:spcBef>
                        <a:spcAft>
                          <a:spcPts val="600"/>
                        </a:spcAft>
                      </a:pPr>
                      <a:r>
                        <a:rPr lang="en-US" sz="1200">
                          <a:effectLst/>
                        </a:rPr>
                        <a:t>Student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lvl="0" indent="0" algn="l" defTabSz="457200" rtl="0" eaLnBrk="1" fontAlgn="auto" latinLnBrk="0" hangingPunct="1">
                        <a:lnSpc>
                          <a:spcPct val="107000"/>
                        </a:lnSpc>
                        <a:spcBef>
                          <a:spcPts val="600"/>
                        </a:spcBef>
                        <a:spcAft>
                          <a:spcPts val="600"/>
                        </a:spcAft>
                        <a:buClrTx/>
                        <a:buSzTx/>
                        <a:buFontTx/>
                        <a:buNone/>
                        <a:tabLst/>
                        <a:defRPr/>
                      </a:pPr>
                      <a:r>
                        <a:rPr lang="en-GB" sz="1200"/>
                        <a:t>Sylvain </a:t>
                      </a:r>
                      <a:r>
                        <a:rPr lang="en-GB" sz="1200" err="1"/>
                        <a:t>Jannin</a:t>
                      </a:r>
                    </a:p>
                  </a:txBody>
                  <a:tcPr marL="68580" marR="68580" marT="0" marB="0" anchor="ctr"/>
                </a:tc>
                <a:extLst>
                  <a:ext uri="{0D108BD9-81ED-4DB2-BD59-A6C34878D82A}">
                    <a16:rowId xmlns:a16="http://schemas.microsoft.com/office/drawing/2014/main" val="3506509931"/>
                  </a:ext>
                </a:extLst>
              </a:tr>
              <a:tr h="297180">
                <a:tc>
                  <a:txBody>
                    <a:bodyPr/>
                    <a:lstStyle/>
                    <a:p>
                      <a:pPr algn="l">
                        <a:lnSpc>
                          <a:spcPct val="107000"/>
                        </a:lnSpc>
                        <a:spcAft>
                          <a:spcPts val="800"/>
                        </a:spcAft>
                      </a:pPr>
                      <a:r>
                        <a:rPr lang="en-US" sz="1200">
                          <a:effectLst/>
                        </a:rPr>
                        <a:t>Student ID Number:</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Aft>
                          <a:spcPts val="800"/>
                        </a:spcAft>
                      </a:pPr>
                      <a:r>
                        <a:rPr lang="en-GB" sz="1100" b="1">
                          <a:effectLst/>
                          <a:latin typeface="Calibri"/>
                          <a:ea typeface="Calibri" panose="020F0502020204030204" pitchFamily="34" charset="0"/>
                          <a:cs typeface="Arial"/>
                        </a:rPr>
                        <a:t>H00387879</a:t>
                      </a:r>
                      <a:endParaRPr lang="en-GB" sz="1100" b="1">
                        <a:effectLst/>
                        <a:latin typeface="Calibri"/>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36011014"/>
                  </a:ext>
                </a:extLst>
              </a:tr>
            </a:tbl>
          </a:graphicData>
        </a:graphic>
      </p:graphicFrame>
      <p:graphicFrame>
        <p:nvGraphicFramePr>
          <p:cNvPr id="5" name="Table 4">
            <a:extLst>
              <a:ext uri="{FF2B5EF4-FFF2-40B4-BE49-F238E27FC236}">
                <a16:creationId xmlns:a16="http://schemas.microsoft.com/office/drawing/2014/main" id="{9B6BEA2D-786A-4FB1-BDBE-17AFAE997985}"/>
              </a:ext>
            </a:extLst>
          </p:cNvPr>
          <p:cNvGraphicFramePr>
            <a:graphicFrameLocks noGrp="1"/>
          </p:cNvGraphicFramePr>
          <p:nvPr>
            <p:extLst>
              <p:ext uri="{D42A27DB-BD31-4B8C-83A1-F6EECF244321}">
                <p14:modId xmlns:p14="http://schemas.microsoft.com/office/powerpoint/2010/main" val="3000350156"/>
              </p:ext>
            </p:extLst>
          </p:nvPr>
        </p:nvGraphicFramePr>
        <p:xfrm>
          <a:off x="4049959" y="2443545"/>
          <a:ext cx="4339856" cy="4288600"/>
        </p:xfrm>
        <a:graphic>
          <a:graphicData uri="http://schemas.openxmlformats.org/drawingml/2006/table">
            <a:tbl>
              <a:tblPr firstRow="1" firstCol="1" bandRow="1">
                <a:tableStyleId>{5C22544A-7EE6-4342-B048-85BDC9FD1C3A}</a:tableStyleId>
              </a:tblPr>
              <a:tblGrid>
                <a:gridCol w="4339856">
                  <a:extLst>
                    <a:ext uri="{9D8B030D-6E8A-4147-A177-3AD203B41FA5}">
                      <a16:colId xmlns:a16="http://schemas.microsoft.com/office/drawing/2014/main" val="808526380"/>
                    </a:ext>
                  </a:extLst>
                </a:gridCol>
              </a:tblGrid>
              <a:tr h="3881437">
                <a:tc>
                  <a:txBody>
                    <a:bodyPr/>
                    <a:lstStyle/>
                    <a:p>
                      <a:pPr algn="l">
                        <a:lnSpc>
                          <a:spcPct val="107000"/>
                        </a:lnSpc>
                        <a:spcAft>
                          <a:spcPts val="800"/>
                        </a:spcAft>
                      </a:pPr>
                      <a:r>
                        <a:rPr lang="en-US" sz="800">
                          <a:effectLst/>
                        </a:rPr>
                        <a:t>Declaration of authorship.  By signing this form:</a:t>
                      </a:r>
                      <a:endParaRPr lang="en-GB" sz="700">
                        <a:effectLst/>
                      </a:endParaRPr>
                    </a:p>
                    <a:p>
                      <a:pPr algn="l">
                        <a:lnSpc>
                          <a:spcPct val="107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declare that the work I have submitted for individual assessment OR the work I have contributed to a group assessment, is entirely my own.  I have NOT taken the ideas, writings or inventions of another person and used these as if they were my own.  My submission or my contribution to a group submission is expressed in my own words. Any uses made within this work of the ideas, writings or inventions of others, or of any existing sources of information (books, journals, websites, etc.) are properly acknowledged and listed in the references and/or acknowledgements section.</a:t>
                      </a:r>
                      <a:endParaRPr lang="en-GB" sz="700">
                        <a:effectLst/>
                      </a:endParaRPr>
                    </a:p>
                    <a:p>
                      <a:pPr algn="l">
                        <a:lnSpc>
                          <a:spcPct val="110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followed the University’s Regulations on plagiarism as published on the </a:t>
                      </a:r>
                      <a:r>
                        <a:rPr lang="en-US" sz="800" u="sng">
                          <a:effectLst/>
                          <a:hlinkClick r:id="rId2"/>
                        </a:rPr>
                        <a:t>University’s website</a:t>
                      </a:r>
                      <a:r>
                        <a:rPr lang="en-US" sz="800">
                          <a:effectLst/>
                        </a:rPr>
                        <a:t>, and that I am aware of the penalties that I will face should I not adhere to the University Regulations.</a:t>
                      </a:r>
                      <a:endParaRPr lang="en-GB" sz="700">
                        <a:effectLst/>
                      </a:endParaRPr>
                    </a:p>
                    <a:p>
                      <a:pPr algn="l">
                        <a:lnSpc>
                          <a:spcPct val="110000"/>
                        </a:lnSpc>
                        <a:spcAft>
                          <a:spcPts val="800"/>
                        </a:spcAft>
                      </a:pP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avoided the different types of plagiarism explained in the University guidance on </a:t>
                      </a:r>
                      <a:r>
                        <a:rPr lang="en-US" sz="800" u="sng">
                          <a:effectLst/>
                          <a:hlinkClick r:id="rId3"/>
                        </a:rPr>
                        <a:t>Academic Integrity and Plagiarism</a:t>
                      </a:r>
                      <a:endParaRPr lang="en-GB" sz="700">
                        <a:effectLst/>
                      </a:endParaRPr>
                    </a:p>
                    <a:p>
                      <a:pPr algn="l">
                        <a:lnSpc>
                          <a:spcPct val="107000"/>
                        </a:lnSpc>
                        <a:spcAft>
                          <a:spcPts val="800"/>
                        </a:spcAft>
                      </a:pPr>
                      <a:endParaRPr lang="en-GB" sz="700">
                        <a:effectLst/>
                      </a:endParaRPr>
                    </a:p>
                    <a:p>
                      <a:pPr algn="l">
                        <a:lnSpc>
                          <a:spcPct val="107000"/>
                        </a:lnSpc>
                        <a:spcAft>
                          <a:spcPts val="800"/>
                        </a:spcAft>
                      </a:pPr>
                      <a:endParaRPr lang="en-GB" sz="700">
                        <a:effectLst/>
                      </a:endParaRPr>
                    </a:p>
                    <a:p>
                      <a:pPr algn="l">
                        <a:lnSpc>
                          <a:spcPct val="107000"/>
                        </a:lnSpc>
                        <a:spcAft>
                          <a:spcPts val="800"/>
                        </a:spcAft>
                      </a:pPr>
                      <a:endParaRPr lang="en-GB" sz="700">
                        <a:effectLst/>
                      </a:endParaRPr>
                    </a:p>
                    <a:p>
                      <a:pPr algn="l">
                        <a:lnSpc>
                          <a:spcPct val="107000"/>
                        </a:lnSpc>
                        <a:spcAft>
                          <a:spcPts val="800"/>
                        </a:spcAft>
                      </a:pPr>
                      <a:r>
                        <a:rPr lang="en-US" sz="800">
                          <a:effectLst/>
                        </a:rPr>
                        <a:t>Student Signature:  JANNIN Sylvain</a:t>
                      </a:r>
                      <a:endParaRPr lang="en-GB" sz="700">
                        <a:effectLst/>
                      </a:endParaRPr>
                    </a:p>
                    <a:p>
                      <a:pPr algn="l">
                        <a:lnSpc>
                          <a:spcPct val="107000"/>
                        </a:lnSpc>
                        <a:spcAft>
                          <a:spcPts val="800"/>
                        </a:spcAft>
                      </a:pPr>
                      <a:r>
                        <a:rPr lang="en-US" sz="800">
                          <a:effectLst/>
                        </a:rPr>
                        <a:t>Date:  01/04/2022</a:t>
                      </a:r>
                      <a:endParaRPr lang="en-GB" sz="700">
                        <a:effectLst/>
                      </a:endParaRPr>
                    </a:p>
                    <a:p>
                      <a:pPr algn="l">
                        <a:lnSpc>
                          <a:spcPct val="107000"/>
                        </a:lnSpc>
                        <a:spcAft>
                          <a:spcPts val="800"/>
                        </a:spcAft>
                      </a:pPr>
                      <a:endParaRPr lang="en-GB" sz="700">
                        <a:effectLst/>
                        <a:latin typeface="Calibri" panose="020F0502020204030204" pitchFamily="34" charset="0"/>
                        <a:ea typeface="Calibri" panose="020F0502020204030204" pitchFamily="34" charset="0"/>
                        <a:cs typeface="Arial" panose="020B0604020202020204" pitchFamily="34" charset="0"/>
                      </a:endParaRPr>
                    </a:p>
                  </a:txBody>
                  <a:tcPr marL="45342" marR="45342" marT="0" marB="0"/>
                </a:tc>
                <a:extLst>
                  <a:ext uri="{0D108BD9-81ED-4DB2-BD59-A6C34878D82A}">
                    <a16:rowId xmlns:a16="http://schemas.microsoft.com/office/drawing/2014/main" val="1684873343"/>
                  </a:ext>
                </a:extLst>
              </a:tr>
            </a:tbl>
          </a:graphicData>
        </a:graphic>
      </p:graphicFrame>
    </p:spTree>
    <p:extLst>
      <p:ext uri="{BB962C8B-B14F-4D97-AF65-F5344CB8AC3E}">
        <p14:creationId xmlns:p14="http://schemas.microsoft.com/office/powerpoint/2010/main" val="2490393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BAFE75-4C67-470C-98A8-87FE1E235DE9}"/>
              </a:ext>
            </a:extLst>
          </p:cNvPr>
          <p:cNvSpPr>
            <a:spLocks noGrp="1"/>
          </p:cNvSpPr>
          <p:nvPr>
            <p:ph type="sldNum" sz="quarter" idx="12"/>
          </p:nvPr>
        </p:nvSpPr>
        <p:spPr/>
        <p:txBody>
          <a:bodyPr/>
          <a:lstStyle/>
          <a:p>
            <a:fld id="{E482E72D-2699-4E35-ACBF-DD9AA796814A}" type="slidenum">
              <a:rPr lang="en-GB" smtClean="0"/>
              <a:t>21</a:t>
            </a:fld>
            <a:endParaRPr lang="en-GB"/>
          </a:p>
        </p:txBody>
      </p:sp>
      <p:graphicFrame>
        <p:nvGraphicFramePr>
          <p:cNvPr id="4" name="Table 3">
            <a:extLst>
              <a:ext uri="{FF2B5EF4-FFF2-40B4-BE49-F238E27FC236}">
                <a16:creationId xmlns:a16="http://schemas.microsoft.com/office/drawing/2014/main" id="{ED677D99-EF4F-4FCE-B7B6-E8E39F219506}"/>
              </a:ext>
            </a:extLst>
          </p:cNvPr>
          <p:cNvGraphicFramePr>
            <a:graphicFrameLocks noGrp="1"/>
          </p:cNvGraphicFramePr>
          <p:nvPr>
            <p:extLst>
              <p:ext uri="{D42A27DB-BD31-4B8C-83A1-F6EECF244321}">
                <p14:modId xmlns:p14="http://schemas.microsoft.com/office/powerpoint/2010/main" val="4141008912"/>
              </p:ext>
            </p:extLst>
          </p:nvPr>
        </p:nvGraphicFramePr>
        <p:xfrm>
          <a:off x="4048261" y="501098"/>
          <a:ext cx="4339856" cy="1908175"/>
        </p:xfrm>
        <a:graphic>
          <a:graphicData uri="http://schemas.openxmlformats.org/drawingml/2006/table">
            <a:tbl>
              <a:tblPr firstRow="1" firstCol="1" bandRow="1">
                <a:tableStyleId>{5C22544A-7EE6-4342-B048-85BDC9FD1C3A}</a:tableStyleId>
              </a:tblPr>
              <a:tblGrid>
                <a:gridCol w="1307373">
                  <a:extLst>
                    <a:ext uri="{9D8B030D-6E8A-4147-A177-3AD203B41FA5}">
                      <a16:colId xmlns:a16="http://schemas.microsoft.com/office/drawing/2014/main" val="2853631046"/>
                    </a:ext>
                  </a:extLst>
                </a:gridCol>
                <a:gridCol w="3032483">
                  <a:extLst>
                    <a:ext uri="{9D8B030D-6E8A-4147-A177-3AD203B41FA5}">
                      <a16:colId xmlns:a16="http://schemas.microsoft.com/office/drawing/2014/main" val="708261250"/>
                    </a:ext>
                  </a:extLst>
                </a:gridCol>
              </a:tblGrid>
              <a:tr h="0">
                <a:tc>
                  <a:txBody>
                    <a:bodyPr/>
                    <a:lstStyle/>
                    <a:p>
                      <a:pPr algn="l">
                        <a:lnSpc>
                          <a:spcPct val="107000"/>
                        </a:lnSpc>
                        <a:spcBef>
                          <a:spcPts val="600"/>
                        </a:spcBef>
                        <a:spcAft>
                          <a:spcPts val="600"/>
                        </a:spcAft>
                      </a:pPr>
                      <a:r>
                        <a:rPr lang="en-US" sz="1200">
                          <a:effectLst/>
                        </a:rPr>
                        <a:t>Course code and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225" algn="l">
                        <a:lnSpc>
                          <a:spcPct val="107000"/>
                        </a:lnSpc>
                        <a:spcBef>
                          <a:spcPts val="600"/>
                        </a:spcBef>
                        <a:spcAft>
                          <a:spcPts val="600"/>
                        </a:spcAft>
                      </a:pPr>
                      <a:r>
                        <a:rPr lang="en-US" sz="1200">
                          <a:effectLst/>
                        </a:rPr>
                        <a:t>B50RO/B51RO - Robotic Mechanical Systems</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27178123"/>
                  </a:ext>
                </a:extLst>
              </a:tr>
              <a:tr h="0">
                <a:tc>
                  <a:txBody>
                    <a:bodyPr/>
                    <a:lstStyle/>
                    <a:p>
                      <a:pPr algn="l">
                        <a:lnSpc>
                          <a:spcPct val="107000"/>
                        </a:lnSpc>
                        <a:spcBef>
                          <a:spcPts val="600"/>
                        </a:spcBef>
                        <a:spcAft>
                          <a:spcPts val="600"/>
                        </a:spcAft>
                      </a:pPr>
                      <a:r>
                        <a:rPr lang="en-US" sz="1200">
                          <a:effectLst/>
                        </a:rPr>
                        <a:t>Type of assessment: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Group</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02615517"/>
                  </a:ext>
                </a:extLst>
              </a:tr>
              <a:tr h="0">
                <a:tc>
                  <a:txBody>
                    <a:bodyPr/>
                    <a:lstStyle/>
                    <a:p>
                      <a:pPr algn="l">
                        <a:lnSpc>
                          <a:spcPct val="107000"/>
                        </a:lnSpc>
                        <a:spcBef>
                          <a:spcPts val="600"/>
                        </a:spcBef>
                        <a:spcAft>
                          <a:spcPts val="600"/>
                        </a:spcAft>
                      </a:pPr>
                      <a:r>
                        <a:rPr lang="en-US" sz="1200">
                          <a:effectLst/>
                        </a:rPr>
                        <a:t>Coursework Title: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Case Study Presentation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05222107"/>
                  </a:ext>
                </a:extLst>
              </a:tr>
              <a:tr h="0">
                <a:tc>
                  <a:txBody>
                    <a:bodyPr/>
                    <a:lstStyle/>
                    <a:p>
                      <a:pPr algn="l">
                        <a:lnSpc>
                          <a:spcPct val="107000"/>
                        </a:lnSpc>
                        <a:spcBef>
                          <a:spcPts val="600"/>
                        </a:spcBef>
                        <a:spcAft>
                          <a:spcPts val="600"/>
                        </a:spcAft>
                      </a:pPr>
                      <a:r>
                        <a:rPr lang="en-US" sz="1200">
                          <a:effectLst/>
                        </a:rPr>
                        <a:t>Student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lvl="0" indent="0" algn="l" defTabSz="457200" rtl="0" eaLnBrk="1" fontAlgn="auto" latinLnBrk="0" hangingPunct="1">
                        <a:lnSpc>
                          <a:spcPct val="107000"/>
                        </a:lnSpc>
                        <a:spcBef>
                          <a:spcPts val="600"/>
                        </a:spcBef>
                        <a:spcAft>
                          <a:spcPts val="600"/>
                        </a:spcAft>
                        <a:buClrTx/>
                        <a:buSzTx/>
                        <a:buFontTx/>
                        <a:buNone/>
                        <a:tabLst/>
                        <a:defRPr/>
                      </a:pPr>
                      <a:r>
                        <a:rPr lang="en-GB" sz="1200"/>
                        <a:t>Seun Ojuoko</a:t>
                      </a:r>
                    </a:p>
                  </a:txBody>
                  <a:tcPr marL="68580" marR="68580" marT="0" marB="0" anchor="ctr"/>
                </a:tc>
                <a:extLst>
                  <a:ext uri="{0D108BD9-81ED-4DB2-BD59-A6C34878D82A}">
                    <a16:rowId xmlns:a16="http://schemas.microsoft.com/office/drawing/2014/main" val="3506509931"/>
                  </a:ext>
                </a:extLst>
              </a:tr>
              <a:tr h="297180">
                <a:tc>
                  <a:txBody>
                    <a:bodyPr/>
                    <a:lstStyle/>
                    <a:p>
                      <a:pPr algn="l">
                        <a:lnSpc>
                          <a:spcPct val="107000"/>
                        </a:lnSpc>
                        <a:spcAft>
                          <a:spcPts val="800"/>
                        </a:spcAft>
                      </a:pPr>
                      <a:r>
                        <a:rPr lang="en-US" sz="1200">
                          <a:effectLst/>
                        </a:rPr>
                        <a:t>Student ID Number:</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Aft>
                          <a:spcPts val="800"/>
                        </a:spcAft>
                      </a:pPr>
                      <a:r>
                        <a:rPr lang="en-GB" sz="1200" b="0" i="0" kern="1200">
                          <a:solidFill>
                            <a:schemeClr val="dk1"/>
                          </a:solidFill>
                          <a:effectLst/>
                          <a:latin typeface="+mn-lt"/>
                          <a:ea typeface="+mn-ea"/>
                          <a:cs typeface="+mn-cs"/>
                        </a:rPr>
                        <a:t>H00298128</a:t>
                      </a:r>
                      <a:endParaRPr lang="en-GB" sz="1100" b="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36011014"/>
                  </a:ext>
                </a:extLst>
              </a:tr>
            </a:tbl>
          </a:graphicData>
        </a:graphic>
      </p:graphicFrame>
      <p:graphicFrame>
        <p:nvGraphicFramePr>
          <p:cNvPr id="5" name="Table 4">
            <a:extLst>
              <a:ext uri="{FF2B5EF4-FFF2-40B4-BE49-F238E27FC236}">
                <a16:creationId xmlns:a16="http://schemas.microsoft.com/office/drawing/2014/main" id="{9B6BEA2D-786A-4FB1-BDBE-17AFAE997985}"/>
              </a:ext>
            </a:extLst>
          </p:cNvPr>
          <p:cNvGraphicFramePr>
            <a:graphicFrameLocks noGrp="1"/>
          </p:cNvGraphicFramePr>
          <p:nvPr>
            <p:extLst>
              <p:ext uri="{D42A27DB-BD31-4B8C-83A1-F6EECF244321}">
                <p14:modId xmlns:p14="http://schemas.microsoft.com/office/powerpoint/2010/main" val="200092657"/>
              </p:ext>
            </p:extLst>
          </p:nvPr>
        </p:nvGraphicFramePr>
        <p:xfrm>
          <a:off x="4048260" y="2428442"/>
          <a:ext cx="4339856" cy="4368673"/>
        </p:xfrm>
        <a:graphic>
          <a:graphicData uri="http://schemas.openxmlformats.org/drawingml/2006/table">
            <a:tbl>
              <a:tblPr firstRow="1" firstCol="1" bandRow="1">
                <a:tableStyleId>{5C22544A-7EE6-4342-B048-85BDC9FD1C3A}</a:tableStyleId>
              </a:tblPr>
              <a:tblGrid>
                <a:gridCol w="4339856">
                  <a:extLst>
                    <a:ext uri="{9D8B030D-6E8A-4147-A177-3AD203B41FA5}">
                      <a16:colId xmlns:a16="http://schemas.microsoft.com/office/drawing/2014/main" val="808526380"/>
                    </a:ext>
                  </a:extLst>
                </a:gridCol>
              </a:tblGrid>
              <a:tr h="3881437">
                <a:tc>
                  <a:txBody>
                    <a:bodyPr/>
                    <a:lstStyle/>
                    <a:p>
                      <a:pPr algn="l">
                        <a:lnSpc>
                          <a:spcPct val="107000"/>
                        </a:lnSpc>
                        <a:spcAft>
                          <a:spcPts val="800"/>
                        </a:spcAft>
                      </a:pPr>
                      <a:r>
                        <a:rPr lang="en-US" sz="800">
                          <a:effectLst/>
                        </a:rPr>
                        <a:t>Declaration of authorship.  By signing this form:</a:t>
                      </a:r>
                      <a:endParaRPr lang="en-GB" sz="700">
                        <a:effectLst/>
                      </a:endParaRPr>
                    </a:p>
                    <a:p>
                      <a:pPr algn="l">
                        <a:lnSpc>
                          <a:spcPct val="107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declare that the work I have submitted for individual assessment OR the work I have contributed to a group assessment, is entirely my own.  I have NOT taken the ideas, writings or inventions of another person and used these as if they were my own.  My submission or my contribution to a group submission is expressed in my own words. Any uses made within this work of the ideas, writings or inventions of others, or of any existing sources of information (books, journals, websites, etc.) are properly acknowledged and listed in the references and/or acknowledgements section.</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followed the University’s Regulations on plagiarism as published on the </a:t>
                      </a:r>
                      <a:r>
                        <a:rPr lang="en-US" sz="800" u="sng">
                          <a:effectLst/>
                          <a:hlinkClick r:id="rId2"/>
                        </a:rPr>
                        <a:t>University’s website</a:t>
                      </a:r>
                      <a:r>
                        <a:rPr lang="en-US" sz="800">
                          <a:effectLst/>
                        </a:rPr>
                        <a:t>, and that I am aware of the penalties that I will face should I not adhere to the University Regulations.</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avoided the different types of plagiarism explained in the University guidance on </a:t>
                      </a:r>
                      <a:r>
                        <a:rPr lang="en-US" sz="800" u="sng">
                          <a:effectLst/>
                          <a:hlinkClick r:id="rId3"/>
                        </a:rPr>
                        <a:t>Academic Integrity and Plagiarism</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800">
                          <a:effectLst/>
                        </a:rPr>
                        <a:t>Student Signature:  Seun Ojuoko</a:t>
                      </a:r>
                      <a:endParaRPr lang="en-GB" sz="700">
                        <a:effectLst/>
                      </a:endParaRPr>
                    </a:p>
                    <a:p>
                      <a:pPr algn="l">
                        <a:lnSpc>
                          <a:spcPct val="107000"/>
                        </a:lnSpc>
                        <a:spcAft>
                          <a:spcPts val="800"/>
                        </a:spcAft>
                      </a:pPr>
                      <a:r>
                        <a:rPr lang="en-US" sz="800">
                          <a:effectLst/>
                        </a:rPr>
                        <a:t>Date:  01/04/2022</a:t>
                      </a:r>
                      <a:endParaRPr lang="en-GB" sz="700">
                        <a:effectLst/>
                      </a:endParaRPr>
                    </a:p>
                    <a:p>
                      <a:pPr algn="l">
                        <a:lnSpc>
                          <a:spcPct val="107000"/>
                        </a:lnSpc>
                        <a:spcAft>
                          <a:spcPts val="800"/>
                        </a:spcAft>
                      </a:pPr>
                      <a:r>
                        <a:rPr lang="en-US" sz="900">
                          <a:effectLst/>
                        </a:rPr>
                        <a:t> </a:t>
                      </a:r>
                      <a:endParaRPr lang="en-GB" sz="700">
                        <a:effectLst/>
                        <a:latin typeface="Calibri" panose="020F0502020204030204" pitchFamily="34" charset="0"/>
                        <a:ea typeface="Calibri" panose="020F0502020204030204" pitchFamily="34" charset="0"/>
                        <a:cs typeface="Arial" panose="020B0604020202020204" pitchFamily="34" charset="0"/>
                      </a:endParaRPr>
                    </a:p>
                  </a:txBody>
                  <a:tcPr marL="45342" marR="45342" marT="0" marB="0"/>
                </a:tc>
                <a:extLst>
                  <a:ext uri="{0D108BD9-81ED-4DB2-BD59-A6C34878D82A}">
                    <a16:rowId xmlns:a16="http://schemas.microsoft.com/office/drawing/2014/main" val="1684873343"/>
                  </a:ext>
                </a:extLst>
              </a:tr>
            </a:tbl>
          </a:graphicData>
        </a:graphic>
      </p:graphicFrame>
    </p:spTree>
    <p:extLst>
      <p:ext uri="{BB962C8B-B14F-4D97-AF65-F5344CB8AC3E}">
        <p14:creationId xmlns:p14="http://schemas.microsoft.com/office/powerpoint/2010/main" val="32875393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BAFE75-4C67-470C-98A8-87FE1E235DE9}"/>
              </a:ext>
            </a:extLst>
          </p:cNvPr>
          <p:cNvSpPr>
            <a:spLocks noGrp="1"/>
          </p:cNvSpPr>
          <p:nvPr>
            <p:ph type="sldNum" sz="quarter" idx="12"/>
          </p:nvPr>
        </p:nvSpPr>
        <p:spPr/>
        <p:txBody>
          <a:bodyPr/>
          <a:lstStyle/>
          <a:p>
            <a:fld id="{E482E72D-2699-4E35-ACBF-DD9AA796814A}" type="slidenum">
              <a:rPr lang="en-GB" smtClean="0"/>
              <a:t>22</a:t>
            </a:fld>
            <a:endParaRPr lang="en-GB"/>
          </a:p>
        </p:txBody>
      </p:sp>
      <p:graphicFrame>
        <p:nvGraphicFramePr>
          <p:cNvPr id="4" name="Table 3">
            <a:extLst>
              <a:ext uri="{FF2B5EF4-FFF2-40B4-BE49-F238E27FC236}">
                <a16:creationId xmlns:a16="http://schemas.microsoft.com/office/drawing/2014/main" id="{ED677D99-EF4F-4FCE-B7B6-E8E39F219506}"/>
              </a:ext>
            </a:extLst>
          </p:cNvPr>
          <p:cNvGraphicFramePr>
            <a:graphicFrameLocks noGrp="1"/>
          </p:cNvGraphicFramePr>
          <p:nvPr>
            <p:extLst>
              <p:ext uri="{D42A27DB-BD31-4B8C-83A1-F6EECF244321}">
                <p14:modId xmlns:p14="http://schemas.microsoft.com/office/powerpoint/2010/main" val="345493673"/>
              </p:ext>
            </p:extLst>
          </p:nvPr>
        </p:nvGraphicFramePr>
        <p:xfrm>
          <a:off x="4048261" y="501098"/>
          <a:ext cx="4339856" cy="1908175"/>
        </p:xfrm>
        <a:graphic>
          <a:graphicData uri="http://schemas.openxmlformats.org/drawingml/2006/table">
            <a:tbl>
              <a:tblPr firstRow="1" firstCol="1" bandRow="1">
                <a:tableStyleId>{5C22544A-7EE6-4342-B048-85BDC9FD1C3A}</a:tableStyleId>
              </a:tblPr>
              <a:tblGrid>
                <a:gridCol w="1307373">
                  <a:extLst>
                    <a:ext uri="{9D8B030D-6E8A-4147-A177-3AD203B41FA5}">
                      <a16:colId xmlns:a16="http://schemas.microsoft.com/office/drawing/2014/main" val="2853631046"/>
                    </a:ext>
                  </a:extLst>
                </a:gridCol>
                <a:gridCol w="3032483">
                  <a:extLst>
                    <a:ext uri="{9D8B030D-6E8A-4147-A177-3AD203B41FA5}">
                      <a16:colId xmlns:a16="http://schemas.microsoft.com/office/drawing/2014/main" val="708261250"/>
                    </a:ext>
                  </a:extLst>
                </a:gridCol>
              </a:tblGrid>
              <a:tr h="0">
                <a:tc>
                  <a:txBody>
                    <a:bodyPr/>
                    <a:lstStyle/>
                    <a:p>
                      <a:pPr algn="l">
                        <a:lnSpc>
                          <a:spcPct val="107000"/>
                        </a:lnSpc>
                        <a:spcBef>
                          <a:spcPts val="600"/>
                        </a:spcBef>
                        <a:spcAft>
                          <a:spcPts val="600"/>
                        </a:spcAft>
                      </a:pPr>
                      <a:r>
                        <a:rPr lang="en-US" sz="1200">
                          <a:effectLst/>
                        </a:rPr>
                        <a:t>Course code and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225" algn="l">
                        <a:lnSpc>
                          <a:spcPct val="107000"/>
                        </a:lnSpc>
                        <a:spcBef>
                          <a:spcPts val="600"/>
                        </a:spcBef>
                        <a:spcAft>
                          <a:spcPts val="600"/>
                        </a:spcAft>
                      </a:pPr>
                      <a:r>
                        <a:rPr lang="en-US" sz="1200">
                          <a:effectLst/>
                        </a:rPr>
                        <a:t>B50RO/B51RO – Robotic Mechanical Systems</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27178123"/>
                  </a:ext>
                </a:extLst>
              </a:tr>
              <a:tr h="0">
                <a:tc>
                  <a:txBody>
                    <a:bodyPr/>
                    <a:lstStyle/>
                    <a:p>
                      <a:pPr algn="l">
                        <a:lnSpc>
                          <a:spcPct val="107000"/>
                        </a:lnSpc>
                        <a:spcBef>
                          <a:spcPts val="600"/>
                        </a:spcBef>
                        <a:spcAft>
                          <a:spcPts val="600"/>
                        </a:spcAft>
                      </a:pPr>
                      <a:r>
                        <a:rPr lang="en-US" sz="1200">
                          <a:effectLst/>
                        </a:rPr>
                        <a:t>Type of assessment: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Group</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02615517"/>
                  </a:ext>
                </a:extLst>
              </a:tr>
              <a:tr h="0">
                <a:tc>
                  <a:txBody>
                    <a:bodyPr/>
                    <a:lstStyle/>
                    <a:p>
                      <a:pPr algn="l">
                        <a:lnSpc>
                          <a:spcPct val="107000"/>
                        </a:lnSpc>
                        <a:spcBef>
                          <a:spcPts val="600"/>
                        </a:spcBef>
                        <a:spcAft>
                          <a:spcPts val="600"/>
                        </a:spcAft>
                      </a:pPr>
                      <a:r>
                        <a:rPr lang="en-US" sz="1200">
                          <a:effectLst/>
                        </a:rPr>
                        <a:t>Coursework Title: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Case Study Presentation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05222107"/>
                  </a:ext>
                </a:extLst>
              </a:tr>
              <a:tr h="0">
                <a:tc>
                  <a:txBody>
                    <a:bodyPr/>
                    <a:lstStyle/>
                    <a:p>
                      <a:pPr algn="l">
                        <a:lnSpc>
                          <a:spcPct val="107000"/>
                        </a:lnSpc>
                        <a:spcBef>
                          <a:spcPts val="600"/>
                        </a:spcBef>
                        <a:spcAft>
                          <a:spcPts val="600"/>
                        </a:spcAft>
                      </a:pPr>
                      <a:r>
                        <a:rPr lang="en-US" sz="1200">
                          <a:effectLst/>
                        </a:rPr>
                        <a:t>Student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lvl="0" indent="0" algn="l" defTabSz="457200" rtl="0" eaLnBrk="1" fontAlgn="auto" latinLnBrk="0" hangingPunct="1">
                        <a:lnSpc>
                          <a:spcPct val="107000"/>
                        </a:lnSpc>
                        <a:spcBef>
                          <a:spcPts val="600"/>
                        </a:spcBef>
                        <a:spcAft>
                          <a:spcPts val="600"/>
                        </a:spcAft>
                        <a:buClrTx/>
                        <a:buSzTx/>
                        <a:buFontTx/>
                        <a:buNone/>
                        <a:tabLst/>
                        <a:defRPr/>
                      </a:pPr>
                      <a:r>
                        <a:rPr lang="en-GB" sz="1200"/>
                        <a:t>Bethany Livingstone</a:t>
                      </a:r>
                    </a:p>
                  </a:txBody>
                  <a:tcPr marL="68580" marR="68580" marT="0" marB="0" anchor="ctr"/>
                </a:tc>
                <a:extLst>
                  <a:ext uri="{0D108BD9-81ED-4DB2-BD59-A6C34878D82A}">
                    <a16:rowId xmlns:a16="http://schemas.microsoft.com/office/drawing/2014/main" val="3506509931"/>
                  </a:ext>
                </a:extLst>
              </a:tr>
              <a:tr h="297180">
                <a:tc>
                  <a:txBody>
                    <a:bodyPr/>
                    <a:lstStyle/>
                    <a:p>
                      <a:pPr algn="l">
                        <a:lnSpc>
                          <a:spcPct val="107000"/>
                        </a:lnSpc>
                        <a:spcAft>
                          <a:spcPts val="800"/>
                        </a:spcAft>
                      </a:pPr>
                      <a:r>
                        <a:rPr lang="en-US" sz="1200">
                          <a:effectLst/>
                        </a:rPr>
                        <a:t>Student ID Number:</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Aft>
                          <a:spcPts val="800"/>
                        </a:spcAft>
                      </a:pPr>
                      <a:r>
                        <a:rPr lang="en-GB" sz="1100">
                          <a:effectLst/>
                          <a:latin typeface="Calibri" panose="020F0502020204030204" pitchFamily="34" charset="0"/>
                          <a:ea typeface="Calibri" panose="020F0502020204030204" pitchFamily="34" charset="0"/>
                          <a:cs typeface="Arial" panose="020B0604020202020204" pitchFamily="34" charset="0"/>
                        </a:rPr>
                        <a:t>H00299065</a:t>
                      </a:r>
                    </a:p>
                  </a:txBody>
                  <a:tcPr marL="68580" marR="68580" marT="0" marB="0" anchor="ctr"/>
                </a:tc>
                <a:extLst>
                  <a:ext uri="{0D108BD9-81ED-4DB2-BD59-A6C34878D82A}">
                    <a16:rowId xmlns:a16="http://schemas.microsoft.com/office/drawing/2014/main" val="636011014"/>
                  </a:ext>
                </a:extLst>
              </a:tr>
            </a:tbl>
          </a:graphicData>
        </a:graphic>
      </p:graphicFrame>
      <p:graphicFrame>
        <p:nvGraphicFramePr>
          <p:cNvPr id="5" name="Table 4">
            <a:extLst>
              <a:ext uri="{FF2B5EF4-FFF2-40B4-BE49-F238E27FC236}">
                <a16:creationId xmlns:a16="http://schemas.microsoft.com/office/drawing/2014/main" id="{9B6BEA2D-786A-4FB1-BDBE-17AFAE997985}"/>
              </a:ext>
            </a:extLst>
          </p:cNvPr>
          <p:cNvGraphicFramePr>
            <a:graphicFrameLocks noGrp="1"/>
          </p:cNvGraphicFramePr>
          <p:nvPr>
            <p:extLst>
              <p:ext uri="{D42A27DB-BD31-4B8C-83A1-F6EECF244321}">
                <p14:modId xmlns:p14="http://schemas.microsoft.com/office/powerpoint/2010/main" val="40818241"/>
              </p:ext>
            </p:extLst>
          </p:nvPr>
        </p:nvGraphicFramePr>
        <p:xfrm>
          <a:off x="4048260" y="2442090"/>
          <a:ext cx="4339856" cy="4354703"/>
        </p:xfrm>
        <a:graphic>
          <a:graphicData uri="http://schemas.openxmlformats.org/drawingml/2006/table">
            <a:tbl>
              <a:tblPr firstRow="1" firstCol="1" bandRow="1">
                <a:tableStyleId>{5C22544A-7EE6-4342-B048-85BDC9FD1C3A}</a:tableStyleId>
              </a:tblPr>
              <a:tblGrid>
                <a:gridCol w="4339856">
                  <a:extLst>
                    <a:ext uri="{9D8B030D-6E8A-4147-A177-3AD203B41FA5}">
                      <a16:colId xmlns:a16="http://schemas.microsoft.com/office/drawing/2014/main" val="808526380"/>
                    </a:ext>
                  </a:extLst>
                </a:gridCol>
              </a:tblGrid>
              <a:tr h="3881437">
                <a:tc>
                  <a:txBody>
                    <a:bodyPr/>
                    <a:lstStyle/>
                    <a:p>
                      <a:pPr algn="l">
                        <a:lnSpc>
                          <a:spcPct val="107000"/>
                        </a:lnSpc>
                        <a:spcAft>
                          <a:spcPts val="800"/>
                        </a:spcAft>
                      </a:pPr>
                      <a:r>
                        <a:rPr lang="en-US" sz="800">
                          <a:effectLst/>
                        </a:rPr>
                        <a:t>Declaration of authorship.  By signing this form:</a:t>
                      </a:r>
                      <a:endParaRPr lang="en-GB" sz="700">
                        <a:effectLst/>
                      </a:endParaRPr>
                    </a:p>
                    <a:p>
                      <a:pPr algn="l">
                        <a:lnSpc>
                          <a:spcPct val="107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declare that the work I have submitted for individual assessment OR the work I have contributed to a group assessment, is entirely my own.  I have NOT taken the ideas, writings or inventions of another person and used these as if they were my own.  My submission or my contribution to a group submission is expressed in my own words. Any uses made within this work of the ideas, writings or inventions of others, or of any existing sources of information (books, journals, websites, etc.) are properly acknowledged and listed in the references and/or acknowledgements section.</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followed the University’s Regulations on plagiarism as published on the </a:t>
                      </a:r>
                      <a:r>
                        <a:rPr lang="en-US" sz="800" u="sng">
                          <a:effectLst/>
                          <a:hlinkClick r:id="rId2"/>
                        </a:rPr>
                        <a:t>University’s website</a:t>
                      </a:r>
                      <a:r>
                        <a:rPr lang="en-US" sz="800">
                          <a:effectLst/>
                        </a:rPr>
                        <a:t>, and that I am aware of the penalties that I will face should I not adhere to the University Regulations.</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avoided the different types of plagiarism explained in the University guidance on </a:t>
                      </a:r>
                      <a:r>
                        <a:rPr lang="en-US" sz="800" u="sng">
                          <a:effectLst/>
                          <a:hlinkClick r:id="rId3"/>
                        </a:rPr>
                        <a:t>Academic Integrity and Plagiarism</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800">
                          <a:effectLst/>
                        </a:rPr>
                        <a:t>Student Signature: Bethany Livingstone</a:t>
                      </a:r>
                    </a:p>
                    <a:p>
                      <a:pPr algn="l">
                        <a:lnSpc>
                          <a:spcPct val="107000"/>
                        </a:lnSpc>
                        <a:spcAft>
                          <a:spcPts val="800"/>
                        </a:spcAft>
                      </a:pPr>
                      <a:r>
                        <a:rPr lang="en-US" sz="800">
                          <a:effectLst/>
                        </a:rPr>
                        <a:t>Date:</a:t>
                      </a:r>
                      <a:r>
                        <a:rPr lang="en-US" sz="900">
                          <a:effectLst/>
                        </a:rPr>
                        <a:t> </a:t>
                      </a:r>
                      <a:r>
                        <a:rPr lang="en-US" sz="800">
                          <a:effectLst/>
                        </a:rPr>
                        <a:t>01/04/2022</a:t>
                      </a:r>
                    </a:p>
                    <a:p>
                      <a:pPr algn="l">
                        <a:lnSpc>
                          <a:spcPct val="107000"/>
                        </a:lnSpc>
                        <a:spcAft>
                          <a:spcPts val="800"/>
                        </a:spcAft>
                      </a:pPr>
                      <a:endParaRPr lang="en-GB" sz="700">
                        <a:effectLst/>
                        <a:latin typeface="Calibri" panose="020F0502020204030204" pitchFamily="34" charset="0"/>
                        <a:ea typeface="Calibri" panose="020F0502020204030204" pitchFamily="34" charset="0"/>
                        <a:cs typeface="Arial" panose="020B0604020202020204" pitchFamily="34" charset="0"/>
                      </a:endParaRPr>
                    </a:p>
                  </a:txBody>
                  <a:tcPr marL="45342" marR="45342" marT="0" marB="0"/>
                </a:tc>
                <a:extLst>
                  <a:ext uri="{0D108BD9-81ED-4DB2-BD59-A6C34878D82A}">
                    <a16:rowId xmlns:a16="http://schemas.microsoft.com/office/drawing/2014/main" val="1684873343"/>
                  </a:ext>
                </a:extLst>
              </a:tr>
            </a:tbl>
          </a:graphicData>
        </a:graphic>
      </p:graphicFrame>
    </p:spTree>
    <p:extLst>
      <p:ext uri="{BB962C8B-B14F-4D97-AF65-F5344CB8AC3E}">
        <p14:creationId xmlns:p14="http://schemas.microsoft.com/office/powerpoint/2010/main" val="25925524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BAFE75-4C67-470C-98A8-87FE1E235DE9}"/>
              </a:ext>
            </a:extLst>
          </p:cNvPr>
          <p:cNvSpPr>
            <a:spLocks noGrp="1"/>
          </p:cNvSpPr>
          <p:nvPr>
            <p:ph type="sldNum" sz="quarter" idx="12"/>
          </p:nvPr>
        </p:nvSpPr>
        <p:spPr/>
        <p:txBody>
          <a:bodyPr/>
          <a:lstStyle/>
          <a:p>
            <a:fld id="{E482E72D-2699-4E35-ACBF-DD9AA796814A}" type="slidenum">
              <a:rPr lang="en-GB" smtClean="0"/>
              <a:t>23</a:t>
            </a:fld>
            <a:endParaRPr lang="en-GB"/>
          </a:p>
        </p:txBody>
      </p:sp>
      <p:graphicFrame>
        <p:nvGraphicFramePr>
          <p:cNvPr id="4" name="Table 3">
            <a:extLst>
              <a:ext uri="{FF2B5EF4-FFF2-40B4-BE49-F238E27FC236}">
                <a16:creationId xmlns:a16="http://schemas.microsoft.com/office/drawing/2014/main" id="{ED677D99-EF4F-4FCE-B7B6-E8E39F219506}"/>
              </a:ext>
            </a:extLst>
          </p:cNvPr>
          <p:cNvGraphicFramePr>
            <a:graphicFrameLocks noGrp="1"/>
          </p:cNvGraphicFramePr>
          <p:nvPr>
            <p:extLst>
              <p:ext uri="{D42A27DB-BD31-4B8C-83A1-F6EECF244321}">
                <p14:modId xmlns:p14="http://schemas.microsoft.com/office/powerpoint/2010/main" val="1504421910"/>
              </p:ext>
            </p:extLst>
          </p:nvPr>
        </p:nvGraphicFramePr>
        <p:xfrm>
          <a:off x="4048260" y="473806"/>
          <a:ext cx="4339856" cy="1908175"/>
        </p:xfrm>
        <a:graphic>
          <a:graphicData uri="http://schemas.openxmlformats.org/drawingml/2006/table">
            <a:tbl>
              <a:tblPr firstRow="1" firstCol="1" bandRow="1">
                <a:tableStyleId>{5C22544A-7EE6-4342-B048-85BDC9FD1C3A}</a:tableStyleId>
              </a:tblPr>
              <a:tblGrid>
                <a:gridCol w="1307373">
                  <a:extLst>
                    <a:ext uri="{9D8B030D-6E8A-4147-A177-3AD203B41FA5}">
                      <a16:colId xmlns:a16="http://schemas.microsoft.com/office/drawing/2014/main" val="2853631046"/>
                    </a:ext>
                  </a:extLst>
                </a:gridCol>
                <a:gridCol w="3032483">
                  <a:extLst>
                    <a:ext uri="{9D8B030D-6E8A-4147-A177-3AD203B41FA5}">
                      <a16:colId xmlns:a16="http://schemas.microsoft.com/office/drawing/2014/main" val="708261250"/>
                    </a:ext>
                  </a:extLst>
                </a:gridCol>
              </a:tblGrid>
              <a:tr h="0">
                <a:tc>
                  <a:txBody>
                    <a:bodyPr/>
                    <a:lstStyle/>
                    <a:p>
                      <a:pPr algn="l">
                        <a:lnSpc>
                          <a:spcPct val="107000"/>
                        </a:lnSpc>
                        <a:spcBef>
                          <a:spcPts val="600"/>
                        </a:spcBef>
                        <a:spcAft>
                          <a:spcPts val="600"/>
                        </a:spcAft>
                      </a:pPr>
                      <a:r>
                        <a:rPr lang="en-US" sz="1200">
                          <a:effectLst/>
                        </a:rPr>
                        <a:t>Course code and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225" algn="l">
                        <a:lnSpc>
                          <a:spcPct val="107000"/>
                        </a:lnSpc>
                        <a:spcBef>
                          <a:spcPts val="600"/>
                        </a:spcBef>
                        <a:spcAft>
                          <a:spcPts val="600"/>
                        </a:spcAft>
                      </a:pPr>
                      <a:r>
                        <a:rPr lang="en-US" sz="1200">
                          <a:effectLst/>
                        </a:rPr>
                        <a:t>B50RO/B51RO – Robotic Mechanical Systems</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227178123"/>
                  </a:ext>
                </a:extLst>
              </a:tr>
              <a:tr h="0">
                <a:tc>
                  <a:txBody>
                    <a:bodyPr/>
                    <a:lstStyle/>
                    <a:p>
                      <a:pPr algn="l">
                        <a:lnSpc>
                          <a:spcPct val="107000"/>
                        </a:lnSpc>
                        <a:spcBef>
                          <a:spcPts val="600"/>
                        </a:spcBef>
                        <a:spcAft>
                          <a:spcPts val="600"/>
                        </a:spcAft>
                      </a:pPr>
                      <a:r>
                        <a:rPr lang="en-US" sz="1200">
                          <a:effectLst/>
                        </a:rPr>
                        <a:t>Type of assessment:</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Group</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902615517"/>
                  </a:ext>
                </a:extLst>
              </a:tr>
              <a:tr h="0">
                <a:tc>
                  <a:txBody>
                    <a:bodyPr/>
                    <a:lstStyle/>
                    <a:p>
                      <a:pPr algn="l">
                        <a:lnSpc>
                          <a:spcPct val="107000"/>
                        </a:lnSpc>
                        <a:spcBef>
                          <a:spcPts val="600"/>
                        </a:spcBef>
                        <a:spcAft>
                          <a:spcPts val="600"/>
                        </a:spcAft>
                      </a:pPr>
                      <a:r>
                        <a:rPr lang="en-US" sz="1200">
                          <a:effectLst/>
                        </a:rPr>
                        <a:t>Coursework Title: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Case Study Presentation</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05222107"/>
                  </a:ext>
                </a:extLst>
              </a:tr>
              <a:tr h="0">
                <a:tc>
                  <a:txBody>
                    <a:bodyPr/>
                    <a:lstStyle/>
                    <a:p>
                      <a:pPr algn="l">
                        <a:lnSpc>
                          <a:spcPct val="107000"/>
                        </a:lnSpc>
                        <a:spcBef>
                          <a:spcPts val="600"/>
                        </a:spcBef>
                        <a:spcAft>
                          <a:spcPts val="600"/>
                        </a:spcAft>
                      </a:pPr>
                      <a:r>
                        <a:rPr lang="en-US" sz="1200">
                          <a:effectLst/>
                        </a:rPr>
                        <a:t>Student Name:	</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Bef>
                          <a:spcPts val="600"/>
                        </a:spcBef>
                        <a:spcAft>
                          <a:spcPts val="600"/>
                        </a:spcAft>
                      </a:pPr>
                      <a:r>
                        <a:rPr lang="en-US" sz="1200">
                          <a:effectLst/>
                        </a:rPr>
                        <a:t>Adrian Wendland</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506509931"/>
                  </a:ext>
                </a:extLst>
              </a:tr>
              <a:tr h="297180">
                <a:tc>
                  <a:txBody>
                    <a:bodyPr/>
                    <a:lstStyle/>
                    <a:p>
                      <a:pPr algn="l">
                        <a:lnSpc>
                          <a:spcPct val="107000"/>
                        </a:lnSpc>
                        <a:spcAft>
                          <a:spcPts val="800"/>
                        </a:spcAft>
                      </a:pPr>
                      <a:r>
                        <a:rPr lang="en-US" sz="1200">
                          <a:effectLst/>
                        </a:rPr>
                        <a:t>Student ID Number:</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l">
                        <a:lnSpc>
                          <a:spcPct val="107000"/>
                        </a:lnSpc>
                        <a:spcAft>
                          <a:spcPts val="800"/>
                        </a:spcAft>
                      </a:pPr>
                      <a:r>
                        <a:rPr lang="en-US" sz="1200">
                          <a:effectLst/>
                        </a:rPr>
                        <a:t>H00215700</a:t>
                      </a:r>
                      <a:endParaRPr lang="en-GB"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636011014"/>
                  </a:ext>
                </a:extLst>
              </a:tr>
            </a:tbl>
          </a:graphicData>
        </a:graphic>
      </p:graphicFrame>
      <p:graphicFrame>
        <p:nvGraphicFramePr>
          <p:cNvPr id="5" name="Table 4">
            <a:extLst>
              <a:ext uri="{FF2B5EF4-FFF2-40B4-BE49-F238E27FC236}">
                <a16:creationId xmlns:a16="http://schemas.microsoft.com/office/drawing/2014/main" id="{9B6BEA2D-786A-4FB1-BDBE-17AFAE997985}"/>
              </a:ext>
            </a:extLst>
          </p:cNvPr>
          <p:cNvGraphicFramePr>
            <a:graphicFrameLocks noGrp="1"/>
          </p:cNvGraphicFramePr>
          <p:nvPr>
            <p:extLst>
              <p:ext uri="{D42A27DB-BD31-4B8C-83A1-F6EECF244321}">
                <p14:modId xmlns:p14="http://schemas.microsoft.com/office/powerpoint/2010/main" val="574430742"/>
              </p:ext>
            </p:extLst>
          </p:nvPr>
        </p:nvGraphicFramePr>
        <p:xfrm>
          <a:off x="4048260" y="2431430"/>
          <a:ext cx="4339856" cy="4368673"/>
        </p:xfrm>
        <a:graphic>
          <a:graphicData uri="http://schemas.openxmlformats.org/drawingml/2006/table">
            <a:tbl>
              <a:tblPr firstRow="1" firstCol="1" bandRow="1">
                <a:tableStyleId>{5C22544A-7EE6-4342-B048-85BDC9FD1C3A}</a:tableStyleId>
              </a:tblPr>
              <a:tblGrid>
                <a:gridCol w="4339856">
                  <a:extLst>
                    <a:ext uri="{9D8B030D-6E8A-4147-A177-3AD203B41FA5}">
                      <a16:colId xmlns:a16="http://schemas.microsoft.com/office/drawing/2014/main" val="808526380"/>
                    </a:ext>
                  </a:extLst>
                </a:gridCol>
              </a:tblGrid>
              <a:tr h="3881437">
                <a:tc>
                  <a:txBody>
                    <a:bodyPr/>
                    <a:lstStyle/>
                    <a:p>
                      <a:pPr algn="l">
                        <a:lnSpc>
                          <a:spcPct val="107000"/>
                        </a:lnSpc>
                        <a:spcAft>
                          <a:spcPts val="800"/>
                        </a:spcAft>
                      </a:pPr>
                      <a:r>
                        <a:rPr lang="en-US" sz="800">
                          <a:effectLst/>
                        </a:rPr>
                        <a:t>Declaration of authorship.  By signing this form:</a:t>
                      </a:r>
                      <a:endParaRPr lang="en-GB" sz="700">
                        <a:effectLst/>
                      </a:endParaRPr>
                    </a:p>
                    <a:p>
                      <a:pPr algn="l">
                        <a:lnSpc>
                          <a:spcPct val="107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declare that the work I have submitted for individual assessment OR the work I have contributed to a group assessment, is entirely my own.  I have NOT taken the ideas, writings or inventions of another person and used these as if they were my own.  My submission or my contribution to a group submission is expressed in my own words. Any uses made within this work of the ideas, writings or inventions of others, or of any existing sources of information (books, journals, websites, etc.) are properly acknowledged and listed in the references and/or acknowledgements section.</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followed the University’s Regulations on plagiarism as published on the </a:t>
                      </a:r>
                      <a:r>
                        <a:rPr lang="en-US" sz="800" u="sng">
                          <a:effectLst/>
                          <a:hlinkClick r:id="rId2"/>
                        </a:rPr>
                        <a:t>University’s website</a:t>
                      </a:r>
                      <a:r>
                        <a:rPr lang="en-US" sz="800">
                          <a:effectLst/>
                        </a:rPr>
                        <a:t>, and that I am aware of the penalties that I will face should I not adhere to the University Regulations.</a:t>
                      </a:r>
                      <a:endParaRPr lang="en-GB" sz="700">
                        <a:effectLst/>
                      </a:endParaRPr>
                    </a:p>
                    <a:p>
                      <a:pPr algn="l">
                        <a:lnSpc>
                          <a:spcPct val="110000"/>
                        </a:lnSpc>
                        <a:spcAft>
                          <a:spcPts val="800"/>
                        </a:spcAft>
                      </a:pPr>
                      <a:r>
                        <a:rPr lang="en-US" sz="800">
                          <a:effectLst/>
                        </a:rPr>
                        <a:t> </a:t>
                      </a:r>
                      <a:endParaRPr lang="en-GB" sz="700">
                        <a:effectLst/>
                      </a:endParaRPr>
                    </a:p>
                    <a:p>
                      <a:pPr marL="342900" lvl="0" indent="-342900" algn="l">
                        <a:lnSpc>
                          <a:spcPct val="110000"/>
                        </a:lnSpc>
                        <a:spcAft>
                          <a:spcPts val="800"/>
                        </a:spcAft>
                        <a:buFont typeface="Symbol" panose="05050102010706020507" pitchFamily="18" charset="2"/>
                        <a:buChar char=""/>
                      </a:pPr>
                      <a:r>
                        <a:rPr lang="en-US" sz="800">
                          <a:effectLst/>
                        </a:rPr>
                        <a:t>I confirm that I have read, understood and avoided the different types of plagiarism explained in the University guidance on </a:t>
                      </a:r>
                      <a:r>
                        <a:rPr lang="en-US" sz="800" u="sng">
                          <a:effectLst/>
                          <a:hlinkClick r:id="rId3"/>
                        </a:rPr>
                        <a:t>Academic Integrity and Plagiarism</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700">
                          <a:effectLst/>
                        </a:rPr>
                        <a:t> </a:t>
                      </a:r>
                      <a:endParaRPr lang="en-GB" sz="700">
                        <a:effectLst/>
                      </a:endParaRPr>
                    </a:p>
                    <a:p>
                      <a:pPr algn="l">
                        <a:lnSpc>
                          <a:spcPct val="107000"/>
                        </a:lnSpc>
                        <a:spcAft>
                          <a:spcPts val="800"/>
                        </a:spcAft>
                      </a:pPr>
                      <a:r>
                        <a:rPr lang="en-US" sz="800">
                          <a:effectLst/>
                        </a:rPr>
                        <a:t>Student Signature: Adrian Wendland</a:t>
                      </a:r>
                    </a:p>
                    <a:p>
                      <a:pPr algn="l">
                        <a:lnSpc>
                          <a:spcPct val="107000"/>
                        </a:lnSpc>
                        <a:spcAft>
                          <a:spcPts val="800"/>
                        </a:spcAft>
                      </a:pPr>
                      <a:r>
                        <a:rPr lang="en-US" sz="800">
                          <a:effectLst/>
                        </a:rPr>
                        <a:t>Date: 01/04/2022</a:t>
                      </a:r>
                    </a:p>
                    <a:p>
                      <a:pPr algn="l">
                        <a:lnSpc>
                          <a:spcPct val="107000"/>
                        </a:lnSpc>
                        <a:spcAft>
                          <a:spcPts val="800"/>
                        </a:spcAft>
                      </a:pPr>
                      <a:r>
                        <a:rPr lang="en-US" sz="900">
                          <a:effectLst/>
                        </a:rPr>
                        <a:t> </a:t>
                      </a:r>
                      <a:endParaRPr lang="en-GB" sz="700">
                        <a:effectLst/>
                        <a:latin typeface="Calibri" panose="020F0502020204030204" pitchFamily="34" charset="0"/>
                        <a:ea typeface="Calibri" panose="020F0502020204030204" pitchFamily="34" charset="0"/>
                        <a:cs typeface="Arial" panose="020B0604020202020204" pitchFamily="34" charset="0"/>
                      </a:endParaRPr>
                    </a:p>
                  </a:txBody>
                  <a:tcPr marL="45342" marR="45342" marT="0" marB="0"/>
                </a:tc>
                <a:extLst>
                  <a:ext uri="{0D108BD9-81ED-4DB2-BD59-A6C34878D82A}">
                    <a16:rowId xmlns:a16="http://schemas.microsoft.com/office/drawing/2014/main" val="1684873343"/>
                  </a:ext>
                </a:extLst>
              </a:tr>
            </a:tbl>
          </a:graphicData>
        </a:graphic>
      </p:graphicFrame>
    </p:spTree>
    <p:extLst>
      <p:ext uri="{BB962C8B-B14F-4D97-AF65-F5344CB8AC3E}">
        <p14:creationId xmlns:p14="http://schemas.microsoft.com/office/powerpoint/2010/main" val="2080637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57E7C-A820-4412-B285-5C500823677F}"/>
              </a:ext>
            </a:extLst>
          </p:cNvPr>
          <p:cNvSpPr>
            <a:spLocks noGrp="1"/>
          </p:cNvSpPr>
          <p:nvPr>
            <p:ph type="title"/>
          </p:nvPr>
        </p:nvSpPr>
        <p:spPr/>
        <p:txBody>
          <a:bodyPr/>
          <a:lstStyle/>
          <a:p>
            <a:r>
              <a:rPr lang="en-GB"/>
              <a:t>Design &amp; Evolution</a:t>
            </a:r>
          </a:p>
        </p:txBody>
      </p:sp>
      <p:sp>
        <p:nvSpPr>
          <p:cNvPr id="3" name="Espace réservé du numéro de diapositive 2">
            <a:extLst>
              <a:ext uri="{FF2B5EF4-FFF2-40B4-BE49-F238E27FC236}">
                <a16:creationId xmlns:a16="http://schemas.microsoft.com/office/drawing/2014/main" id="{9B49A292-155C-90E7-B107-5F976A8D0468}"/>
              </a:ext>
            </a:extLst>
          </p:cNvPr>
          <p:cNvSpPr>
            <a:spLocks noGrp="1"/>
          </p:cNvSpPr>
          <p:nvPr>
            <p:ph type="sldNum" sz="quarter" idx="12"/>
          </p:nvPr>
        </p:nvSpPr>
        <p:spPr/>
        <p:txBody>
          <a:bodyPr/>
          <a:lstStyle/>
          <a:p>
            <a:fld id="{E482E72D-2699-4E35-ACBF-DD9AA796814A}" type="slidenum">
              <a:rPr lang="en-GB" smtClean="0"/>
              <a:t>3</a:t>
            </a:fld>
            <a:endParaRPr lang="fr-FR"/>
          </a:p>
        </p:txBody>
      </p:sp>
      <p:sp>
        <p:nvSpPr>
          <p:cNvPr id="5" name="TextBox 4">
            <a:extLst>
              <a:ext uri="{FF2B5EF4-FFF2-40B4-BE49-F238E27FC236}">
                <a16:creationId xmlns:a16="http://schemas.microsoft.com/office/drawing/2014/main" id="{DCBD4AC9-5848-420D-5482-2D04DD4DACC6}"/>
              </a:ext>
            </a:extLst>
          </p:cNvPr>
          <p:cNvSpPr txBox="1"/>
          <p:nvPr/>
        </p:nvSpPr>
        <p:spPr>
          <a:xfrm>
            <a:off x="405733" y="5253385"/>
            <a:ext cx="2857500" cy="246221"/>
          </a:xfrm>
          <a:prstGeom prst="rect">
            <a:avLst/>
          </a:prstGeom>
          <a:noFill/>
        </p:spPr>
        <p:txBody>
          <a:bodyPr wrap="square" lIns="91440" tIns="45720" rIns="91440" bIns="45720" rtlCol="0" anchor="t">
            <a:spAutoFit/>
          </a:bodyPr>
          <a:lstStyle/>
          <a:p>
            <a:r>
              <a:rPr lang="en-GB" sz="1000"/>
              <a:t>1st CAD model </a:t>
            </a:r>
          </a:p>
        </p:txBody>
      </p:sp>
      <p:sp>
        <p:nvSpPr>
          <p:cNvPr id="8" name="TextBox 7">
            <a:extLst>
              <a:ext uri="{FF2B5EF4-FFF2-40B4-BE49-F238E27FC236}">
                <a16:creationId xmlns:a16="http://schemas.microsoft.com/office/drawing/2014/main" id="{2374BD9E-1001-071F-D9FD-2820482F9292}"/>
              </a:ext>
            </a:extLst>
          </p:cNvPr>
          <p:cNvSpPr txBox="1"/>
          <p:nvPr/>
        </p:nvSpPr>
        <p:spPr>
          <a:xfrm>
            <a:off x="5410686" y="5253384"/>
            <a:ext cx="2857500" cy="246221"/>
          </a:xfrm>
          <a:prstGeom prst="rect">
            <a:avLst/>
          </a:prstGeom>
          <a:noFill/>
        </p:spPr>
        <p:txBody>
          <a:bodyPr wrap="square" lIns="91440" tIns="45720" rIns="91440" bIns="45720" rtlCol="0" anchor="t">
            <a:spAutoFit/>
          </a:bodyPr>
          <a:lstStyle/>
          <a:p>
            <a:r>
              <a:rPr lang="en-GB" sz="1000"/>
              <a:t>2nd CAD model </a:t>
            </a:r>
          </a:p>
        </p:txBody>
      </p:sp>
      <p:pic>
        <p:nvPicPr>
          <p:cNvPr id="11" name="Picture 11" descr="A picture containing icon&#10;&#10;Description automatically generated">
            <a:extLst>
              <a:ext uri="{FF2B5EF4-FFF2-40B4-BE49-F238E27FC236}">
                <a16:creationId xmlns:a16="http://schemas.microsoft.com/office/drawing/2014/main" id="{A9E159A2-E0B4-FBE2-8CA4-1103FE1CD5F6}"/>
              </a:ext>
            </a:extLst>
          </p:cNvPr>
          <p:cNvPicPr>
            <a:picLocks noGrp="1" noChangeAspect="1"/>
          </p:cNvPicPr>
          <p:nvPr>
            <p:ph idx="1"/>
          </p:nvPr>
        </p:nvPicPr>
        <p:blipFill>
          <a:blip r:embed="rId5"/>
          <a:stretch>
            <a:fillRect/>
          </a:stretch>
        </p:blipFill>
        <p:spPr>
          <a:xfrm>
            <a:off x="408902" y="1490741"/>
            <a:ext cx="8596668" cy="3765742"/>
          </a:xfrm>
        </p:spPr>
      </p:pic>
      <p:sp>
        <p:nvSpPr>
          <p:cNvPr id="13" name="TextBox 12">
            <a:extLst>
              <a:ext uri="{FF2B5EF4-FFF2-40B4-BE49-F238E27FC236}">
                <a16:creationId xmlns:a16="http://schemas.microsoft.com/office/drawing/2014/main" id="{8005880F-59A5-2362-2870-57B861E156C0}"/>
              </a:ext>
            </a:extLst>
          </p:cNvPr>
          <p:cNvSpPr txBox="1"/>
          <p:nvPr/>
        </p:nvSpPr>
        <p:spPr>
          <a:xfrm>
            <a:off x="405733" y="5608406"/>
            <a:ext cx="3913909" cy="523220"/>
          </a:xfrm>
          <a:prstGeom prst="rect">
            <a:avLst/>
          </a:prstGeom>
          <a:noFill/>
        </p:spPr>
        <p:txBody>
          <a:bodyPr wrap="square" lIns="91440" tIns="45720" rIns="91440" bIns="45720" rtlCol="0" anchor="t">
            <a:spAutoFit/>
          </a:bodyPr>
          <a:lstStyle/>
          <a:p>
            <a:r>
              <a:rPr lang="en-GB" sz="1400"/>
              <a:t>4 Links and 4 servos for both initial CAD models</a:t>
            </a:r>
          </a:p>
        </p:txBody>
      </p:sp>
      <p:pic>
        <p:nvPicPr>
          <p:cNvPr id="4" name="Slide 1">
            <a:hlinkClick r:id="" action="ppaction://media"/>
            <a:extLst>
              <a:ext uri="{FF2B5EF4-FFF2-40B4-BE49-F238E27FC236}">
                <a16:creationId xmlns:a16="http://schemas.microsoft.com/office/drawing/2014/main" id="{EAB11839-20A1-46A4-91F7-88D0802CDA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8051" y="6031634"/>
            <a:ext cx="609600" cy="609600"/>
          </a:xfrm>
          <a:prstGeom prst="rect">
            <a:avLst/>
          </a:prstGeom>
        </p:spPr>
      </p:pic>
      <p:sp>
        <p:nvSpPr>
          <p:cNvPr id="9" name="TextBox 8">
            <a:extLst>
              <a:ext uri="{FF2B5EF4-FFF2-40B4-BE49-F238E27FC236}">
                <a16:creationId xmlns:a16="http://schemas.microsoft.com/office/drawing/2014/main" id="{67C6861C-9B0E-4FD2-8272-349A58DC15AB}"/>
              </a:ext>
            </a:extLst>
          </p:cNvPr>
          <p:cNvSpPr txBox="1"/>
          <p:nvPr/>
        </p:nvSpPr>
        <p:spPr>
          <a:xfrm>
            <a:off x="5410686" y="5687419"/>
            <a:ext cx="2857500" cy="954107"/>
          </a:xfrm>
          <a:prstGeom prst="rect">
            <a:avLst/>
          </a:prstGeom>
          <a:noFill/>
        </p:spPr>
        <p:txBody>
          <a:bodyPr wrap="square" lIns="91440" tIns="45720" rIns="91440" bIns="45720" rtlCol="0" anchor="t">
            <a:spAutoFit/>
          </a:bodyPr>
          <a:lstStyle/>
          <a:p>
            <a:r>
              <a:rPr lang="en-GB" sz="1400"/>
              <a:t>Servos</a:t>
            </a:r>
            <a:endParaRPr lang="en-US" sz="3200"/>
          </a:p>
          <a:p>
            <a:r>
              <a:rPr lang="en-GB" sz="1400"/>
              <a:t>3x HS-645MG Servo</a:t>
            </a:r>
            <a:endParaRPr lang="en-GB" sz="3200"/>
          </a:p>
          <a:p>
            <a:r>
              <a:rPr lang="en-GB" sz="1400"/>
              <a:t>1x S3-003 Servo</a:t>
            </a:r>
          </a:p>
          <a:p>
            <a:r>
              <a:rPr lang="en-GB" sz="1400"/>
              <a:t>1x SG-90 Micro-servo</a:t>
            </a:r>
          </a:p>
        </p:txBody>
      </p:sp>
    </p:spTree>
    <p:extLst>
      <p:ext uri="{BB962C8B-B14F-4D97-AF65-F5344CB8AC3E}">
        <p14:creationId xmlns:p14="http://schemas.microsoft.com/office/powerpoint/2010/main" val="988803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0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13FB5-B018-4C46-9CAB-14E785BA912D}"/>
              </a:ext>
            </a:extLst>
          </p:cNvPr>
          <p:cNvSpPr>
            <a:spLocks noGrp="1"/>
          </p:cNvSpPr>
          <p:nvPr>
            <p:ph type="title"/>
          </p:nvPr>
        </p:nvSpPr>
        <p:spPr/>
        <p:txBody>
          <a:bodyPr/>
          <a:lstStyle/>
          <a:p>
            <a:r>
              <a:rPr lang="en-GB"/>
              <a:t>Final Design/Assembly</a:t>
            </a:r>
          </a:p>
        </p:txBody>
      </p:sp>
      <p:pic>
        <p:nvPicPr>
          <p:cNvPr id="5" name="Picture 5">
            <a:extLst>
              <a:ext uri="{FF2B5EF4-FFF2-40B4-BE49-F238E27FC236}">
                <a16:creationId xmlns:a16="http://schemas.microsoft.com/office/drawing/2014/main" id="{E9DF15AB-EC91-BA43-62FF-AD468ED68F7D}"/>
              </a:ext>
            </a:extLst>
          </p:cNvPr>
          <p:cNvPicPr>
            <a:picLocks noGrp="1" noChangeAspect="1"/>
          </p:cNvPicPr>
          <p:nvPr>
            <p:ph idx="1"/>
          </p:nvPr>
        </p:nvPicPr>
        <p:blipFill>
          <a:blip r:embed="rId5"/>
          <a:stretch>
            <a:fillRect/>
          </a:stretch>
        </p:blipFill>
        <p:spPr>
          <a:xfrm>
            <a:off x="6269668" y="498043"/>
            <a:ext cx="3075043" cy="2668501"/>
          </a:xfrm>
          <a:effectLst>
            <a:outerShdw blurRad="63500" sx="102000" sy="102000" algn="ctr" rotWithShape="0">
              <a:prstClr val="black">
                <a:alpha val="40000"/>
              </a:prstClr>
            </a:outerShdw>
          </a:effectLst>
        </p:spPr>
      </p:pic>
      <p:sp>
        <p:nvSpPr>
          <p:cNvPr id="4" name="Espace réservé du numéro de diapositive 3">
            <a:extLst>
              <a:ext uri="{FF2B5EF4-FFF2-40B4-BE49-F238E27FC236}">
                <a16:creationId xmlns:a16="http://schemas.microsoft.com/office/drawing/2014/main" id="{F10F6AD7-3AF2-39AE-08F5-1CF86D5738CE}"/>
              </a:ext>
            </a:extLst>
          </p:cNvPr>
          <p:cNvSpPr>
            <a:spLocks noGrp="1"/>
          </p:cNvSpPr>
          <p:nvPr>
            <p:ph type="sldNum" sz="quarter" idx="12"/>
          </p:nvPr>
        </p:nvSpPr>
        <p:spPr/>
        <p:txBody>
          <a:bodyPr/>
          <a:lstStyle/>
          <a:p>
            <a:fld id="{E482E72D-2699-4E35-ACBF-DD9AA796814A}" type="slidenum">
              <a:rPr lang="en-GB" smtClean="0"/>
              <a:t>4</a:t>
            </a:fld>
            <a:endParaRPr lang="fr-FR"/>
          </a:p>
        </p:txBody>
      </p:sp>
      <p:pic>
        <p:nvPicPr>
          <p:cNvPr id="6" name="Picture 6">
            <a:extLst>
              <a:ext uri="{FF2B5EF4-FFF2-40B4-BE49-F238E27FC236}">
                <a16:creationId xmlns:a16="http://schemas.microsoft.com/office/drawing/2014/main" id="{86D89B55-E321-242B-0DB5-1B45CEB3E1AE}"/>
              </a:ext>
            </a:extLst>
          </p:cNvPr>
          <p:cNvPicPr>
            <a:picLocks noChangeAspect="1"/>
          </p:cNvPicPr>
          <p:nvPr/>
        </p:nvPicPr>
        <p:blipFill>
          <a:blip r:embed="rId6"/>
          <a:stretch>
            <a:fillRect/>
          </a:stretch>
        </p:blipFill>
        <p:spPr>
          <a:xfrm>
            <a:off x="6267938" y="3550839"/>
            <a:ext cx="4257430" cy="2481938"/>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19EFD214-1BA8-4700-8058-B48FA1C4DE0C}"/>
              </a:ext>
            </a:extLst>
          </p:cNvPr>
          <p:cNvSpPr txBox="1"/>
          <p:nvPr/>
        </p:nvSpPr>
        <p:spPr>
          <a:xfrm>
            <a:off x="6267938" y="3166544"/>
            <a:ext cx="2857500" cy="246221"/>
          </a:xfrm>
          <a:prstGeom prst="rect">
            <a:avLst/>
          </a:prstGeom>
          <a:noFill/>
        </p:spPr>
        <p:txBody>
          <a:bodyPr wrap="square" rtlCol="0">
            <a:spAutoFit/>
          </a:bodyPr>
          <a:lstStyle/>
          <a:p>
            <a:r>
              <a:rPr lang="en-GB" sz="1000"/>
              <a:t>End effector with grippers</a:t>
            </a:r>
          </a:p>
        </p:txBody>
      </p:sp>
      <p:sp>
        <p:nvSpPr>
          <p:cNvPr id="8" name="TextBox 7">
            <a:extLst>
              <a:ext uri="{FF2B5EF4-FFF2-40B4-BE49-F238E27FC236}">
                <a16:creationId xmlns:a16="http://schemas.microsoft.com/office/drawing/2014/main" id="{1842F8B0-BCE7-42EA-8EC9-6D91307890C7}"/>
              </a:ext>
            </a:extLst>
          </p:cNvPr>
          <p:cNvSpPr txBox="1"/>
          <p:nvPr/>
        </p:nvSpPr>
        <p:spPr>
          <a:xfrm>
            <a:off x="6267938" y="6041362"/>
            <a:ext cx="2857500" cy="246221"/>
          </a:xfrm>
          <a:prstGeom prst="rect">
            <a:avLst/>
          </a:prstGeom>
          <a:noFill/>
        </p:spPr>
        <p:txBody>
          <a:bodyPr wrap="square" rtlCol="0">
            <a:spAutoFit/>
          </a:bodyPr>
          <a:lstStyle/>
          <a:p>
            <a:r>
              <a:rPr lang="en-GB" sz="1000"/>
              <a:t>Full robotic arm</a:t>
            </a:r>
          </a:p>
        </p:txBody>
      </p:sp>
      <p:pic>
        <p:nvPicPr>
          <p:cNvPr id="3" name="Picture 2">
            <a:extLst>
              <a:ext uri="{FF2B5EF4-FFF2-40B4-BE49-F238E27FC236}">
                <a16:creationId xmlns:a16="http://schemas.microsoft.com/office/drawing/2014/main" id="{8F4D71C3-08C2-BCEA-E30A-6C2D416A1F12}"/>
              </a:ext>
            </a:extLst>
          </p:cNvPr>
          <p:cNvPicPr>
            <a:picLocks noChangeAspect="1"/>
          </p:cNvPicPr>
          <p:nvPr/>
        </p:nvPicPr>
        <p:blipFill>
          <a:blip r:embed="rId7"/>
          <a:stretch>
            <a:fillRect/>
          </a:stretch>
        </p:blipFill>
        <p:spPr>
          <a:xfrm>
            <a:off x="973904" y="1543139"/>
            <a:ext cx="3470119" cy="4495311"/>
          </a:xfrm>
          <a:prstGeom prst="rect">
            <a:avLst/>
          </a:prstGeo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92F4D148-2015-4DF2-B3C8-200CBE91D2BF}"/>
              </a:ext>
            </a:extLst>
          </p:cNvPr>
          <p:cNvSpPr txBox="1"/>
          <p:nvPr/>
        </p:nvSpPr>
        <p:spPr>
          <a:xfrm>
            <a:off x="925278" y="6041362"/>
            <a:ext cx="2857500" cy="246221"/>
          </a:xfrm>
          <a:prstGeom prst="rect">
            <a:avLst/>
          </a:prstGeom>
          <a:noFill/>
        </p:spPr>
        <p:txBody>
          <a:bodyPr wrap="square" lIns="91440" tIns="45720" rIns="91440" bIns="45720" rtlCol="0" anchor="t">
            <a:spAutoFit/>
          </a:bodyPr>
          <a:lstStyle/>
          <a:p>
            <a:r>
              <a:rPr lang="en-GB" sz="1000"/>
              <a:t>CAD model for final assembly </a:t>
            </a:r>
          </a:p>
        </p:txBody>
      </p:sp>
      <p:pic>
        <p:nvPicPr>
          <p:cNvPr id="12" name="Picture 12" descr="A picture containing electronics&#10;&#10;Description automatically generated">
            <a:extLst>
              <a:ext uri="{FF2B5EF4-FFF2-40B4-BE49-F238E27FC236}">
                <a16:creationId xmlns:a16="http://schemas.microsoft.com/office/drawing/2014/main" id="{C5BD019C-FEB5-C023-5A6F-E2DDCAA733F4}"/>
              </a:ext>
            </a:extLst>
          </p:cNvPr>
          <p:cNvPicPr>
            <a:picLocks noChangeAspect="1"/>
          </p:cNvPicPr>
          <p:nvPr/>
        </p:nvPicPr>
        <p:blipFill rotWithShape="1">
          <a:blip r:embed="rId8"/>
          <a:srcRect l="27129" t="11111" r="35647" b="68322"/>
          <a:stretch/>
        </p:blipFill>
        <p:spPr>
          <a:xfrm>
            <a:off x="9582150" y="500495"/>
            <a:ext cx="1947654" cy="1419024"/>
          </a:xfrm>
          <a:prstGeom prst="rect">
            <a:avLst/>
          </a:prstGeom>
        </p:spPr>
      </p:pic>
      <p:sp>
        <p:nvSpPr>
          <p:cNvPr id="13" name="TextBox 12">
            <a:extLst>
              <a:ext uri="{FF2B5EF4-FFF2-40B4-BE49-F238E27FC236}">
                <a16:creationId xmlns:a16="http://schemas.microsoft.com/office/drawing/2014/main" id="{B34B7C17-3E42-E295-C06F-89FE259C2623}"/>
              </a:ext>
            </a:extLst>
          </p:cNvPr>
          <p:cNvSpPr txBox="1"/>
          <p:nvPr/>
        </p:nvSpPr>
        <p:spPr>
          <a:xfrm>
            <a:off x="9584369" y="1980248"/>
            <a:ext cx="2857500" cy="246221"/>
          </a:xfrm>
          <a:prstGeom prst="rect">
            <a:avLst/>
          </a:prstGeom>
          <a:noFill/>
        </p:spPr>
        <p:txBody>
          <a:bodyPr wrap="square" lIns="91440" tIns="45720" rIns="91440" bIns="45720" rtlCol="0" anchor="t">
            <a:spAutoFit/>
          </a:bodyPr>
          <a:lstStyle/>
          <a:p>
            <a:r>
              <a:rPr lang="en-GB" sz="1000"/>
              <a:t>Damaged S3-003 servo</a:t>
            </a:r>
          </a:p>
        </p:txBody>
      </p:sp>
      <p:sp>
        <p:nvSpPr>
          <p:cNvPr id="16" name="TextBox 15">
            <a:extLst>
              <a:ext uri="{FF2B5EF4-FFF2-40B4-BE49-F238E27FC236}">
                <a16:creationId xmlns:a16="http://schemas.microsoft.com/office/drawing/2014/main" id="{7B462837-938D-CE36-E3ED-F177671B6B08}"/>
              </a:ext>
            </a:extLst>
          </p:cNvPr>
          <p:cNvSpPr txBox="1"/>
          <p:nvPr/>
        </p:nvSpPr>
        <p:spPr>
          <a:xfrm>
            <a:off x="925278" y="6248400"/>
            <a:ext cx="3913909" cy="246221"/>
          </a:xfrm>
          <a:prstGeom prst="rect">
            <a:avLst/>
          </a:prstGeom>
          <a:noFill/>
        </p:spPr>
        <p:txBody>
          <a:bodyPr wrap="square" lIns="91440" tIns="45720" rIns="91440" bIns="45720" rtlCol="0" anchor="t">
            <a:spAutoFit/>
          </a:bodyPr>
          <a:lstStyle/>
          <a:p>
            <a:r>
              <a:rPr lang="en-GB" sz="1000"/>
              <a:t>5 Links and 5 servos for the final CAD model</a:t>
            </a:r>
          </a:p>
        </p:txBody>
      </p:sp>
      <p:pic>
        <p:nvPicPr>
          <p:cNvPr id="9" name="New Recording 5">
            <a:hlinkClick r:id="" action="ppaction://media"/>
            <a:extLst>
              <a:ext uri="{FF2B5EF4-FFF2-40B4-BE49-F238E27FC236}">
                <a16:creationId xmlns:a16="http://schemas.microsoft.com/office/drawing/2014/main" id="{3D213B88-F293-4E3E-993E-2BD23C57FAB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8058" y="6037383"/>
            <a:ext cx="609600" cy="609600"/>
          </a:xfrm>
          <a:prstGeom prst="rect">
            <a:avLst/>
          </a:prstGeom>
        </p:spPr>
      </p:pic>
    </p:spTree>
    <p:extLst>
      <p:ext uri="{BB962C8B-B14F-4D97-AF65-F5344CB8AC3E}">
        <p14:creationId xmlns:p14="http://schemas.microsoft.com/office/powerpoint/2010/main" val="1770073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34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44D69-A144-48DE-A39E-0489D3C26461}"/>
              </a:ext>
            </a:extLst>
          </p:cNvPr>
          <p:cNvSpPr>
            <a:spLocks noGrp="1"/>
          </p:cNvSpPr>
          <p:nvPr>
            <p:ph type="title"/>
          </p:nvPr>
        </p:nvSpPr>
        <p:spPr>
          <a:xfrm>
            <a:off x="677334" y="609600"/>
            <a:ext cx="8596668" cy="1320800"/>
          </a:xfrm>
        </p:spPr>
        <p:txBody>
          <a:bodyPr anchor="t">
            <a:normAutofit/>
          </a:bodyPr>
          <a:lstStyle/>
          <a:p>
            <a:r>
              <a:rPr lang="en-GB"/>
              <a:t>Kinematic Design</a:t>
            </a:r>
          </a:p>
        </p:txBody>
      </p:sp>
      <p:sp>
        <p:nvSpPr>
          <p:cNvPr id="3" name="Content Placeholder 2">
            <a:extLst>
              <a:ext uri="{FF2B5EF4-FFF2-40B4-BE49-F238E27FC236}">
                <a16:creationId xmlns:a16="http://schemas.microsoft.com/office/drawing/2014/main" id="{638C51D0-00E3-403B-AF24-3BD243D81C8C}"/>
              </a:ext>
            </a:extLst>
          </p:cNvPr>
          <p:cNvSpPr>
            <a:spLocks noGrp="1"/>
          </p:cNvSpPr>
          <p:nvPr>
            <p:ph idx="1"/>
          </p:nvPr>
        </p:nvSpPr>
        <p:spPr>
          <a:xfrm>
            <a:off x="391400" y="1588169"/>
            <a:ext cx="4243283" cy="4321744"/>
          </a:xfrm>
        </p:spPr>
        <p:txBody>
          <a:bodyPr vert="horz" lIns="91440" tIns="45720" rIns="91440" bIns="45720" rtlCol="0" anchor="t">
            <a:normAutofit/>
          </a:bodyPr>
          <a:lstStyle/>
          <a:p>
            <a:r>
              <a:rPr lang="en-GB">
                <a:ea typeface="+mn-lt"/>
                <a:cs typeface="+mn-lt"/>
              </a:rPr>
              <a:t>Inverse kinematics, forward kinematics, singularity, workspace, kinematic/dynamic simulation</a:t>
            </a:r>
          </a:p>
        </p:txBody>
      </p:sp>
      <p:sp>
        <p:nvSpPr>
          <p:cNvPr id="10" name="Espace réservé du numéro de diapositive 9">
            <a:extLst>
              <a:ext uri="{FF2B5EF4-FFF2-40B4-BE49-F238E27FC236}">
                <a16:creationId xmlns:a16="http://schemas.microsoft.com/office/drawing/2014/main" id="{81D8EFF0-A305-4900-75CE-BFF701C8A5D0}"/>
              </a:ext>
            </a:extLst>
          </p:cNvPr>
          <p:cNvSpPr>
            <a:spLocks noGrp="1"/>
          </p:cNvSpPr>
          <p:nvPr>
            <p:ph type="sldNum" sz="quarter" idx="12"/>
          </p:nvPr>
        </p:nvSpPr>
        <p:spPr>
          <a:xfrm>
            <a:off x="8590663" y="6041362"/>
            <a:ext cx="683339" cy="365125"/>
          </a:xfrm>
        </p:spPr>
        <p:txBody>
          <a:bodyPr>
            <a:normAutofit/>
          </a:bodyPr>
          <a:lstStyle/>
          <a:p>
            <a:pPr>
              <a:spcAft>
                <a:spcPts val="600"/>
              </a:spcAft>
            </a:pPr>
            <a:fld id="{E482E72D-2699-4E35-ACBF-DD9AA796814A}" type="slidenum">
              <a:rPr lang="en-GB" smtClean="0"/>
              <a:pPr>
                <a:spcAft>
                  <a:spcPts val="600"/>
                </a:spcAft>
              </a:pPr>
              <a:t>5</a:t>
            </a:fld>
            <a:endParaRPr lang="fr-FR"/>
          </a:p>
        </p:txBody>
      </p:sp>
      <p:pic>
        <p:nvPicPr>
          <p:cNvPr id="4" name="Picture 4">
            <a:extLst>
              <a:ext uri="{FF2B5EF4-FFF2-40B4-BE49-F238E27FC236}">
                <a16:creationId xmlns:a16="http://schemas.microsoft.com/office/drawing/2014/main" id="{C2E86ED5-FB70-0E67-58F5-201E429BC2DF}"/>
              </a:ext>
            </a:extLst>
          </p:cNvPr>
          <p:cNvPicPr>
            <a:picLocks noChangeAspect="1"/>
          </p:cNvPicPr>
          <p:nvPr/>
        </p:nvPicPr>
        <p:blipFill>
          <a:blip r:embed="rId5"/>
          <a:stretch>
            <a:fillRect/>
          </a:stretch>
        </p:blipFill>
        <p:spPr>
          <a:xfrm>
            <a:off x="6401931" y="1347265"/>
            <a:ext cx="4726353" cy="3158663"/>
          </a:xfrm>
          <a:prstGeom prst="rect">
            <a:avLst/>
          </a:prstGeom>
          <a:effectLst>
            <a:outerShdw blurRad="63500" sx="102000" sy="102000" algn="ctr" rotWithShape="0">
              <a:prstClr val="black">
                <a:alpha val="40000"/>
              </a:prstClr>
            </a:outerShdw>
          </a:effectLst>
        </p:spPr>
      </p:pic>
      <p:sp>
        <p:nvSpPr>
          <p:cNvPr id="9" name="TextBox 8">
            <a:extLst>
              <a:ext uri="{FF2B5EF4-FFF2-40B4-BE49-F238E27FC236}">
                <a16:creationId xmlns:a16="http://schemas.microsoft.com/office/drawing/2014/main" id="{A50F674F-8E99-4A25-9F73-0A49E31598E2}"/>
              </a:ext>
            </a:extLst>
          </p:cNvPr>
          <p:cNvSpPr txBox="1"/>
          <p:nvPr/>
        </p:nvSpPr>
        <p:spPr>
          <a:xfrm>
            <a:off x="6401931" y="4549266"/>
            <a:ext cx="4243283" cy="246221"/>
          </a:xfrm>
          <a:prstGeom prst="rect">
            <a:avLst/>
          </a:prstGeom>
          <a:noFill/>
        </p:spPr>
        <p:txBody>
          <a:bodyPr wrap="square" rtlCol="0">
            <a:spAutoFit/>
          </a:bodyPr>
          <a:lstStyle/>
          <a:p>
            <a:r>
              <a:rPr lang="en-GB" sz="1000"/>
              <a:t>Local co-ordinate systems for each joint with respect to DH.</a:t>
            </a:r>
          </a:p>
        </p:txBody>
      </p:sp>
      <p:graphicFrame>
        <p:nvGraphicFramePr>
          <p:cNvPr id="6" name="Table 5">
            <a:extLst>
              <a:ext uri="{FF2B5EF4-FFF2-40B4-BE49-F238E27FC236}">
                <a16:creationId xmlns:a16="http://schemas.microsoft.com/office/drawing/2014/main" id="{50E9C3F1-F4B8-4FDC-84CA-565A31E4131C}"/>
              </a:ext>
            </a:extLst>
          </p:cNvPr>
          <p:cNvGraphicFramePr>
            <a:graphicFrameLocks noGrp="1"/>
          </p:cNvGraphicFramePr>
          <p:nvPr>
            <p:extLst>
              <p:ext uri="{D42A27DB-BD31-4B8C-83A1-F6EECF244321}">
                <p14:modId xmlns:p14="http://schemas.microsoft.com/office/powerpoint/2010/main" val="4039383547"/>
              </p:ext>
            </p:extLst>
          </p:nvPr>
        </p:nvGraphicFramePr>
        <p:xfrm>
          <a:off x="962349" y="4795487"/>
          <a:ext cx="3048000" cy="1114425"/>
        </p:xfrm>
        <a:graphic>
          <a:graphicData uri="http://schemas.openxmlformats.org/drawingml/2006/table">
            <a:tbl>
              <a:tblPr/>
              <a:tblGrid>
                <a:gridCol w="609600">
                  <a:extLst>
                    <a:ext uri="{9D8B030D-6E8A-4147-A177-3AD203B41FA5}">
                      <a16:colId xmlns:a16="http://schemas.microsoft.com/office/drawing/2014/main" val="326451612"/>
                    </a:ext>
                  </a:extLst>
                </a:gridCol>
                <a:gridCol w="609600">
                  <a:extLst>
                    <a:ext uri="{9D8B030D-6E8A-4147-A177-3AD203B41FA5}">
                      <a16:colId xmlns:a16="http://schemas.microsoft.com/office/drawing/2014/main" val="2314144126"/>
                    </a:ext>
                  </a:extLst>
                </a:gridCol>
                <a:gridCol w="609600">
                  <a:extLst>
                    <a:ext uri="{9D8B030D-6E8A-4147-A177-3AD203B41FA5}">
                      <a16:colId xmlns:a16="http://schemas.microsoft.com/office/drawing/2014/main" val="1083512569"/>
                    </a:ext>
                  </a:extLst>
                </a:gridCol>
                <a:gridCol w="609600">
                  <a:extLst>
                    <a:ext uri="{9D8B030D-6E8A-4147-A177-3AD203B41FA5}">
                      <a16:colId xmlns:a16="http://schemas.microsoft.com/office/drawing/2014/main" val="3024113661"/>
                    </a:ext>
                  </a:extLst>
                </a:gridCol>
                <a:gridCol w="609600">
                  <a:extLst>
                    <a:ext uri="{9D8B030D-6E8A-4147-A177-3AD203B41FA5}">
                      <a16:colId xmlns:a16="http://schemas.microsoft.com/office/drawing/2014/main" val="2895363488"/>
                    </a:ext>
                  </a:extLst>
                </a:gridCol>
              </a:tblGrid>
              <a:tr h="190500">
                <a:tc>
                  <a:txBody>
                    <a:bodyPr/>
                    <a:lstStyle/>
                    <a:p>
                      <a:pPr algn="l" fontAlgn="b"/>
                      <a:endParaRPr lang="en-GB" sz="1100" b="0" i="0" u="none" strike="noStrike">
                        <a:solidFill>
                          <a:schemeClr val="tx1"/>
                        </a:solidFill>
                        <a:effectLst/>
                        <a:latin typeface="Calibri" panose="020F0502020204030204" pitchFamily="34" charset="0"/>
                      </a:endParaRPr>
                    </a:p>
                  </a:txBody>
                  <a:tcPr marL="9525" marR="9525" marT="9525" anchor="b">
                    <a:lnL>
                      <a:noFill/>
                    </a:lnL>
                    <a:lnR>
                      <a:noFill/>
                    </a:lnR>
                    <a:lnT>
                      <a:noFill/>
                    </a:lnT>
                    <a:lnB>
                      <a:noFill/>
                    </a:lnB>
                  </a:tcPr>
                </a:tc>
                <a:tc>
                  <a:txBody>
                    <a:bodyPr/>
                    <a:lstStyle/>
                    <a:p>
                      <a:pPr algn="l" fontAlgn="b"/>
                      <a:r>
                        <a:rPr lang="en-GB" sz="1100" b="0" i="0" u="none" strike="noStrike">
                          <a:solidFill>
                            <a:schemeClr val="tx1"/>
                          </a:solidFill>
                          <a:effectLst/>
                          <a:latin typeface="Calibri" panose="020F0502020204030204" pitchFamily="34" charset="0"/>
                        </a:rPr>
                        <a:t>r (mm)</a:t>
                      </a:r>
                    </a:p>
                  </a:txBody>
                  <a:tcPr marL="9525" marR="9525" marT="9525" anchor="b">
                    <a:lnL>
                      <a:noFill/>
                    </a:lnL>
                    <a:lnR>
                      <a:noFill/>
                    </a:lnR>
                    <a:lnT>
                      <a:noFill/>
                    </a:lnT>
                    <a:lnB>
                      <a:noFill/>
                    </a:lnB>
                  </a:tcPr>
                </a:tc>
                <a:tc>
                  <a:txBody>
                    <a:bodyPr/>
                    <a:lstStyle/>
                    <a:p>
                      <a:pPr algn="l" fontAlgn="b"/>
                      <a:r>
                        <a:rPr lang="el-GR" sz="1100" b="0" i="0" u="none" strike="noStrike">
                          <a:solidFill>
                            <a:schemeClr val="tx1"/>
                          </a:solidFill>
                          <a:effectLst/>
                          <a:latin typeface="Calibri" panose="020F0502020204030204" pitchFamily="34" charset="0"/>
                        </a:rPr>
                        <a:t>α</a:t>
                      </a:r>
                    </a:p>
                  </a:txBody>
                  <a:tcPr marL="9525" marR="9525" marT="9525" anchor="b">
                    <a:lnL>
                      <a:noFill/>
                    </a:lnL>
                    <a:lnR>
                      <a:noFill/>
                    </a:lnR>
                    <a:lnT>
                      <a:noFill/>
                    </a:lnT>
                    <a:lnB>
                      <a:noFill/>
                    </a:lnB>
                  </a:tcPr>
                </a:tc>
                <a:tc>
                  <a:txBody>
                    <a:bodyPr/>
                    <a:lstStyle/>
                    <a:p>
                      <a:pPr algn="l" fontAlgn="b"/>
                      <a:r>
                        <a:rPr lang="en-GB" sz="1100" b="0" i="0" u="none" strike="noStrike">
                          <a:solidFill>
                            <a:schemeClr val="tx1"/>
                          </a:solidFill>
                          <a:effectLst/>
                          <a:latin typeface="Calibri" panose="020F0502020204030204" pitchFamily="34" charset="0"/>
                        </a:rPr>
                        <a:t>d (mm)</a:t>
                      </a:r>
                    </a:p>
                  </a:txBody>
                  <a:tcPr marL="9525" marR="9525" marT="9525" anchor="b">
                    <a:lnL>
                      <a:noFill/>
                    </a:lnL>
                    <a:lnR>
                      <a:noFill/>
                    </a:lnR>
                    <a:lnT>
                      <a:noFill/>
                    </a:lnT>
                    <a:lnB>
                      <a:noFill/>
                    </a:lnB>
                  </a:tcPr>
                </a:tc>
                <a:tc>
                  <a:txBody>
                    <a:bodyPr/>
                    <a:lstStyle/>
                    <a:p>
                      <a:pPr algn="l" fontAlgn="b"/>
                      <a:r>
                        <a:rPr lang="el-GR" sz="1100" b="0" i="0" u="none" strike="noStrike">
                          <a:solidFill>
                            <a:schemeClr val="tx1"/>
                          </a:solidFill>
                          <a:effectLst/>
                          <a:latin typeface="Calibri" panose="020F0502020204030204" pitchFamily="34" charset="0"/>
                        </a:rPr>
                        <a:t>θ</a:t>
                      </a:r>
                    </a:p>
                  </a:txBody>
                  <a:tcPr marL="9525" marR="9525" marT="9525" anchor="b">
                    <a:lnL>
                      <a:noFill/>
                    </a:lnL>
                    <a:lnR>
                      <a:noFill/>
                    </a:lnR>
                    <a:lnT>
                      <a:noFill/>
                    </a:lnT>
                    <a:lnB>
                      <a:noFill/>
                    </a:lnB>
                  </a:tcPr>
                </a:tc>
                <a:extLst>
                  <a:ext uri="{0D108BD9-81ED-4DB2-BD59-A6C34878D82A}">
                    <a16:rowId xmlns:a16="http://schemas.microsoft.com/office/drawing/2014/main" val="3168919425"/>
                  </a:ext>
                </a:extLst>
              </a:tr>
              <a:tr h="190500">
                <a:tc>
                  <a:txBody>
                    <a:bodyPr/>
                    <a:lstStyle/>
                    <a:p>
                      <a:pPr algn="l" fontAlgn="b"/>
                      <a:r>
                        <a:rPr lang="en-GB" sz="1100" b="0" i="0" u="none" strike="noStrike">
                          <a:solidFill>
                            <a:schemeClr val="tx1"/>
                          </a:solidFill>
                          <a:effectLst/>
                          <a:latin typeface="Calibri" panose="020F0502020204030204" pitchFamily="34" charset="0"/>
                        </a:rPr>
                        <a:t>0-1</a:t>
                      </a:r>
                    </a:p>
                  </a:txBody>
                  <a:tcPr marL="9525" marR="9525" marT="9525" anchor="b">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-90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47.5</a:t>
                      </a:r>
                    </a:p>
                  </a:txBody>
                  <a:tcPr marL="9525" marR="9525" marT="9525" anchor="ctr">
                    <a:lnL>
                      <a:noFill/>
                    </a:lnL>
                    <a:lnR>
                      <a:noFill/>
                    </a:lnR>
                    <a:lnT>
                      <a:noFill/>
                    </a:lnT>
                    <a:lnB>
                      <a:noFill/>
                    </a:lnB>
                  </a:tcPr>
                </a:tc>
                <a:tc>
                  <a:txBody>
                    <a:bodyPr/>
                    <a:lstStyle/>
                    <a:p>
                      <a:pPr algn="ctr" fontAlgn="ctr"/>
                      <a:r>
                        <a:rPr lang="el-GR" sz="1100" b="0" i="0" u="none" strike="noStrike">
                          <a:solidFill>
                            <a:schemeClr val="tx1"/>
                          </a:solidFill>
                          <a:effectLst/>
                          <a:latin typeface="Calibri" panose="020F0502020204030204" pitchFamily="34" charset="0"/>
                        </a:rPr>
                        <a:t>θ1</a:t>
                      </a:r>
                    </a:p>
                  </a:txBody>
                  <a:tcPr marL="9525" marR="9525" marT="9525" anchor="ctr">
                    <a:lnL>
                      <a:noFill/>
                    </a:lnL>
                    <a:lnR>
                      <a:noFill/>
                    </a:lnR>
                    <a:lnT>
                      <a:noFill/>
                    </a:lnT>
                    <a:lnB>
                      <a:noFill/>
                    </a:lnB>
                  </a:tcPr>
                </a:tc>
                <a:extLst>
                  <a:ext uri="{0D108BD9-81ED-4DB2-BD59-A6C34878D82A}">
                    <a16:rowId xmlns:a16="http://schemas.microsoft.com/office/drawing/2014/main" val="3514778940"/>
                  </a:ext>
                </a:extLst>
              </a:tr>
              <a:tr h="190500">
                <a:tc>
                  <a:txBody>
                    <a:bodyPr/>
                    <a:lstStyle/>
                    <a:p>
                      <a:pPr algn="l" fontAlgn="b"/>
                      <a:r>
                        <a:rPr lang="en-GB" sz="1100" b="0" i="0" u="none" strike="noStrike">
                          <a:solidFill>
                            <a:schemeClr val="tx1"/>
                          </a:solidFill>
                          <a:effectLst/>
                          <a:latin typeface="Calibri" panose="020F0502020204030204" pitchFamily="34" charset="0"/>
                        </a:rPr>
                        <a:t>1-2</a:t>
                      </a:r>
                    </a:p>
                  </a:txBody>
                  <a:tcPr marL="9525" marR="9525" marT="9525" anchor="b">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151</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l-GR" sz="1100" b="0" i="0" u="none" strike="noStrike">
                          <a:solidFill>
                            <a:schemeClr val="tx1"/>
                          </a:solidFill>
                          <a:effectLst/>
                          <a:latin typeface="Calibri" panose="020F0502020204030204" pitchFamily="34" charset="0"/>
                        </a:rPr>
                        <a:t>θ2</a:t>
                      </a:r>
                    </a:p>
                  </a:txBody>
                  <a:tcPr marL="9525" marR="9525" marT="9525" anchor="ctr">
                    <a:lnL>
                      <a:noFill/>
                    </a:lnL>
                    <a:lnR>
                      <a:noFill/>
                    </a:lnR>
                    <a:lnT>
                      <a:noFill/>
                    </a:lnT>
                    <a:lnB>
                      <a:noFill/>
                    </a:lnB>
                  </a:tcPr>
                </a:tc>
                <a:extLst>
                  <a:ext uri="{0D108BD9-81ED-4DB2-BD59-A6C34878D82A}">
                    <a16:rowId xmlns:a16="http://schemas.microsoft.com/office/drawing/2014/main" val="1318612307"/>
                  </a:ext>
                </a:extLst>
              </a:tr>
              <a:tr h="190500">
                <a:tc>
                  <a:txBody>
                    <a:bodyPr/>
                    <a:lstStyle/>
                    <a:p>
                      <a:pPr algn="l" fontAlgn="b"/>
                      <a:r>
                        <a:rPr lang="en-GB" sz="1100" b="0" i="0" u="none" strike="noStrike">
                          <a:solidFill>
                            <a:schemeClr val="tx1"/>
                          </a:solidFill>
                          <a:effectLst/>
                          <a:latin typeface="Calibri" panose="020F0502020204030204" pitchFamily="34" charset="0"/>
                        </a:rPr>
                        <a:t>2-3</a:t>
                      </a:r>
                    </a:p>
                  </a:txBody>
                  <a:tcPr marL="9525" marR="9525" marT="9525" anchor="b">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100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l-GR" sz="1100" b="0" i="0" u="none" strike="noStrike">
                          <a:solidFill>
                            <a:schemeClr val="tx1"/>
                          </a:solidFill>
                          <a:effectLst/>
                          <a:latin typeface="Calibri" panose="020F0502020204030204" pitchFamily="34" charset="0"/>
                        </a:rPr>
                        <a:t>θ3</a:t>
                      </a:r>
                    </a:p>
                  </a:txBody>
                  <a:tcPr marL="9525" marR="9525" marT="9525" anchor="ctr">
                    <a:lnL>
                      <a:noFill/>
                    </a:lnL>
                    <a:lnR>
                      <a:noFill/>
                    </a:lnR>
                    <a:lnT>
                      <a:noFill/>
                    </a:lnT>
                    <a:lnB>
                      <a:noFill/>
                    </a:lnB>
                  </a:tcPr>
                </a:tc>
                <a:extLst>
                  <a:ext uri="{0D108BD9-81ED-4DB2-BD59-A6C34878D82A}">
                    <a16:rowId xmlns:a16="http://schemas.microsoft.com/office/drawing/2014/main" val="125043197"/>
                  </a:ext>
                </a:extLst>
              </a:tr>
              <a:tr h="190500">
                <a:tc>
                  <a:txBody>
                    <a:bodyPr/>
                    <a:lstStyle/>
                    <a:p>
                      <a:pPr algn="l" fontAlgn="b"/>
                      <a:r>
                        <a:rPr lang="en-GB" sz="1100" b="0" i="0" u="none" strike="noStrike">
                          <a:solidFill>
                            <a:schemeClr val="tx1"/>
                          </a:solidFill>
                          <a:effectLst/>
                          <a:latin typeface="Calibri" panose="020F0502020204030204" pitchFamily="34" charset="0"/>
                        </a:rPr>
                        <a:t>3-4</a:t>
                      </a:r>
                    </a:p>
                  </a:txBody>
                  <a:tcPr marL="9525" marR="9525" marT="9525" anchor="b">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55</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n-GB" sz="1100" b="0" i="0" u="none" strike="noStrike">
                          <a:solidFill>
                            <a:schemeClr val="tx1"/>
                          </a:solidFill>
                          <a:effectLst/>
                          <a:latin typeface="Calibri" panose="020F0502020204030204" pitchFamily="34" charset="0"/>
                        </a:rPr>
                        <a:t>0</a:t>
                      </a:r>
                    </a:p>
                  </a:txBody>
                  <a:tcPr marL="9525" marR="9525" marT="9525" anchor="ctr">
                    <a:lnL>
                      <a:noFill/>
                    </a:lnL>
                    <a:lnR>
                      <a:noFill/>
                    </a:lnR>
                    <a:lnT>
                      <a:noFill/>
                    </a:lnT>
                    <a:lnB>
                      <a:noFill/>
                    </a:lnB>
                  </a:tcPr>
                </a:tc>
                <a:tc>
                  <a:txBody>
                    <a:bodyPr/>
                    <a:lstStyle/>
                    <a:p>
                      <a:pPr algn="ctr" fontAlgn="ctr"/>
                      <a:r>
                        <a:rPr lang="el-GR" sz="1100" b="0" i="0" u="none" strike="noStrike">
                          <a:solidFill>
                            <a:schemeClr val="tx1"/>
                          </a:solidFill>
                          <a:effectLst/>
                          <a:latin typeface="Calibri" panose="020F0502020204030204" pitchFamily="34" charset="0"/>
                        </a:rPr>
                        <a:t>θ4</a:t>
                      </a:r>
                    </a:p>
                  </a:txBody>
                  <a:tcPr marL="9525" marR="9525" marT="9525" anchor="ctr">
                    <a:lnL>
                      <a:noFill/>
                    </a:lnL>
                    <a:lnR>
                      <a:noFill/>
                    </a:lnR>
                    <a:lnT>
                      <a:noFill/>
                    </a:lnT>
                    <a:lnB>
                      <a:noFill/>
                    </a:lnB>
                  </a:tcPr>
                </a:tc>
                <a:extLst>
                  <a:ext uri="{0D108BD9-81ED-4DB2-BD59-A6C34878D82A}">
                    <a16:rowId xmlns:a16="http://schemas.microsoft.com/office/drawing/2014/main" val="653244702"/>
                  </a:ext>
                </a:extLst>
              </a:tr>
            </a:tbl>
          </a:graphicData>
        </a:graphic>
      </p:graphicFrame>
      <p:sp>
        <p:nvSpPr>
          <p:cNvPr id="7" name="TextBox 6">
            <a:extLst>
              <a:ext uri="{FF2B5EF4-FFF2-40B4-BE49-F238E27FC236}">
                <a16:creationId xmlns:a16="http://schemas.microsoft.com/office/drawing/2014/main" id="{5E2D3F69-7F82-44F9-8AFF-76308445C2EC}"/>
              </a:ext>
            </a:extLst>
          </p:cNvPr>
          <p:cNvSpPr txBox="1"/>
          <p:nvPr/>
        </p:nvSpPr>
        <p:spPr>
          <a:xfrm>
            <a:off x="962349" y="6041362"/>
            <a:ext cx="2759419" cy="369332"/>
          </a:xfrm>
          <a:prstGeom prst="rect">
            <a:avLst/>
          </a:prstGeom>
          <a:noFill/>
        </p:spPr>
        <p:txBody>
          <a:bodyPr wrap="square" rtlCol="0">
            <a:spAutoFit/>
          </a:bodyPr>
          <a:lstStyle/>
          <a:p>
            <a:r>
              <a:rPr lang="en-GB"/>
              <a:t>DH Table</a:t>
            </a:r>
          </a:p>
        </p:txBody>
      </p:sp>
      <p:pic>
        <p:nvPicPr>
          <p:cNvPr id="12" name="Picture 11">
            <a:extLst>
              <a:ext uri="{FF2B5EF4-FFF2-40B4-BE49-F238E27FC236}">
                <a16:creationId xmlns:a16="http://schemas.microsoft.com/office/drawing/2014/main" id="{084F95DE-1A88-4311-901C-14E73763EA91}"/>
              </a:ext>
            </a:extLst>
          </p:cNvPr>
          <p:cNvPicPr>
            <a:picLocks noChangeAspect="1"/>
          </p:cNvPicPr>
          <p:nvPr/>
        </p:nvPicPr>
        <p:blipFill>
          <a:blip r:embed="rId6"/>
          <a:stretch>
            <a:fillRect/>
          </a:stretch>
        </p:blipFill>
        <p:spPr>
          <a:xfrm>
            <a:off x="1039320" y="2852737"/>
            <a:ext cx="1666875" cy="1152525"/>
          </a:xfrm>
          <a:prstGeom prst="rect">
            <a:avLst/>
          </a:prstGeom>
        </p:spPr>
      </p:pic>
      <p:pic>
        <p:nvPicPr>
          <p:cNvPr id="18" name="Audio 17">
            <a:hlinkClick r:id="" action="ppaction://media"/>
            <a:extLst>
              <a:ext uri="{FF2B5EF4-FFF2-40B4-BE49-F238E27FC236}">
                <a16:creationId xmlns:a16="http://schemas.microsoft.com/office/drawing/2014/main" id="{3D36223A-801F-47DA-99D5-E8F3CE10AA52}"/>
              </a:ext>
            </a:extLst>
          </p:cNvPr>
          <p:cNvPicPr>
            <a:picLocks noChangeAspect="1"/>
          </p:cNvPicPr>
          <p:nvPr>
            <a:audioFile r:link="rId1"/>
            <p:extLst>
              <p:ext uri="{DAA4B4D4-6D71-4841-9C94-3DE7FCFB9230}">
                <p14:media xmlns:p14="http://schemas.microsoft.com/office/powerpoint/2010/main" r:embed="rId2">
                  <p14:trim st="1152"/>
                </p14:media>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539007224"/>
      </p:ext>
    </p:extLst>
  </p:cSld>
  <p:clrMapOvr>
    <a:masterClrMapping/>
  </p:clrMapOvr>
  <mc:AlternateContent xmlns:mc="http://schemas.openxmlformats.org/markup-compatibility/2006" xmlns:p14="http://schemas.microsoft.com/office/powerpoint/2010/main">
    <mc:Choice Requires="p14">
      <p:transition spd="slow" p14:dur="2000" advTm="34445"/>
    </mc:Choice>
    <mc:Fallback xmlns="">
      <p:transition spd="slow" advTm="34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DFAD09-84D3-473D-B09D-C6F93988F86E}"/>
              </a:ext>
            </a:extLst>
          </p:cNvPr>
          <p:cNvSpPr>
            <a:spLocks noGrp="1"/>
          </p:cNvSpPr>
          <p:nvPr>
            <p:ph type="title"/>
          </p:nvPr>
        </p:nvSpPr>
        <p:spPr/>
        <p:txBody>
          <a:bodyPr/>
          <a:lstStyle/>
          <a:p>
            <a:r>
              <a:rPr lang="fr-FR"/>
              <a:t>Inverse </a:t>
            </a:r>
            <a:r>
              <a:rPr lang="en-GB"/>
              <a:t>Kinematics</a:t>
            </a:r>
          </a:p>
        </p:txBody>
      </p:sp>
      <mc:AlternateContent xmlns:mc="http://schemas.openxmlformats.org/markup-compatibility/2006" xmlns:a14="http://schemas.microsoft.com/office/drawing/2010/main">
        <mc:Choice Requires="a14">
          <p:sp>
            <p:nvSpPr>
              <p:cNvPr id="3" name="Espace réservé du contenu 2">
                <a:extLst>
                  <a:ext uri="{FF2B5EF4-FFF2-40B4-BE49-F238E27FC236}">
                    <a16:creationId xmlns:a16="http://schemas.microsoft.com/office/drawing/2014/main" id="{2E87D86D-ECD5-48A8-B934-0C0EB681F16A}"/>
                  </a:ext>
                </a:extLst>
              </p:cNvPr>
              <p:cNvSpPr>
                <a:spLocks noGrp="1"/>
              </p:cNvSpPr>
              <p:nvPr>
                <p:ph idx="1"/>
              </p:nvPr>
            </p:nvSpPr>
            <p:spPr>
              <a:xfrm>
                <a:off x="677334" y="2160589"/>
                <a:ext cx="11510197" cy="4698802"/>
              </a:xfrm>
            </p:spPr>
            <p:txBody>
              <a:bodyPr/>
              <a:lstStyle/>
              <a:p>
                <a:pPr algn="just">
                  <a:lnSpc>
                    <a:spcPct val="107000"/>
                  </a:lnSpc>
                  <a:spcAft>
                    <a:spcPts val="800"/>
                  </a:spcAft>
                </a:pPr>
                <a14:m>
                  <m:oMath xmlns:m="http://schemas.openxmlformats.org/officeDocument/2006/math">
                    <m:r>
                      <a:rPr lang="fr-FR" sz="1800" i="1" smtClean="0">
                        <a:effectLst/>
                        <a:latin typeface="Cambria Math" panose="02040503050406030204" pitchFamily="18" charset="0"/>
                        <a:ea typeface="Yu Mincho" panose="02020400000000000000" pitchFamily="18" charset="-128"/>
                        <a:cs typeface="Times New Roman" panose="02020603050405020304" pitchFamily="18" charset="0"/>
                      </a:rPr>
                      <m:t>𝑟</m:t>
                    </m:r>
                    <m:r>
                      <a:rPr lang="fr-FR" sz="1800" i="1" smtClean="0">
                        <a:effectLst/>
                        <a:latin typeface="Cambria Math" panose="02040503050406030204" pitchFamily="18" charset="0"/>
                        <a:ea typeface="Yu Mincho" panose="02020400000000000000" pitchFamily="18" charset="-128"/>
                        <a:cs typeface="Times New Roman" panose="02020603050405020304" pitchFamily="18" charset="0"/>
                      </a:rPr>
                      <m:t>=</m:t>
                    </m:r>
                    <m:rad>
                      <m:radPr>
                        <m:degHide m:val="on"/>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radPr>
                      <m:deg/>
                      <m:e>
                        <m:sSup>
                          <m:sSup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p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𝑥</m:t>
                            </m:r>
                          </m:e>
                          <m:sup>
                            <m:r>
                              <a:rPr lang="fr-FR" sz="1800" i="1">
                                <a:effectLst/>
                                <a:latin typeface="Cambria Math" panose="02040503050406030204" pitchFamily="18" charset="0"/>
                                <a:ea typeface="Yu Mincho" panose="02020400000000000000" pitchFamily="18" charset="-128"/>
                                <a:cs typeface="Times New Roman" panose="02020603050405020304" pitchFamily="18" charset="0"/>
                              </a:rPr>
                              <m:t>2</m:t>
                            </m:r>
                          </m:sup>
                        </m:sSup>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𝑦</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²</m:t>
                        </m:r>
                      </m:e>
                    </m:rad>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𝑟</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𝑟</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m:rPr>
                        <m:sty m:val="p"/>
                      </m:rPr>
                      <a:rPr lang="fr-FR" sz="1800">
                        <a:effectLst/>
                        <a:latin typeface="Cambria Math" panose="02040503050406030204" pitchFamily="18" charset="0"/>
                        <a:ea typeface="Yu Mincho" panose="02020400000000000000" pitchFamily="18" charset="-128"/>
                        <a:cs typeface="Times New Roman" panose="02020603050405020304" pitchFamily="18" charset="0"/>
                      </a:rPr>
                      <m:t>cos</m:t>
                    </m:r>
                    <m:r>
                      <a:rPr lang="fr-FR" sz="1800">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𝜑</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𝑧</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𝑧</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m:rPr>
                        <m:sty m:val="p"/>
                      </m:rPr>
                      <a:rPr lang="fr-FR" sz="1800">
                        <a:effectLst/>
                        <a:latin typeface="Cambria Math" panose="02040503050406030204" pitchFamily="18" charset="0"/>
                        <a:ea typeface="Yu Mincho" panose="02020400000000000000" pitchFamily="18" charset="-128"/>
                        <a:cs typeface="Times New Roman" panose="02020603050405020304" pitchFamily="18" charset="0"/>
                      </a:rPr>
                      <m:t>sin</m:t>
                    </m:r>
                    <m:r>
                      <a:rPr lang="fr-FR" sz="1800">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𝜑</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1</m:t>
                        </m:r>
                      </m:sub>
                    </m:sSub>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m:rPr>
                        <m:sty m:val="p"/>
                      </m:rPr>
                      <a:rPr lang="fr-FR" sz="1800">
                        <a:effectLst/>
                        <a:latin typeface="Cambria Math" panose="02040503050406030204" pitchFamily="18" charset="0"/>
                        <a:ea typeface="Yu Mincho" panose="02020400000000000000" pitchFamily="18" charset="-128"/>
                        <a:cs typeface="Times New Roman" panose="02020603050405020304" pitchFamily="18" charset="0"/>
                      </a:rPr>
                      <m:t>atan</m:t>
                    </m:r>
                    <m:r>
                      <a:rPr lang="fr-FR" sz="1800">
                        <a:effectLst/>
                        <a:latin typeface="Cambria Math" panose="02040503050406030204" pitchFamily="18" charset="0"/>
                        <a:ea typeface="Yu Mincho" panose="02020400000000000000" pitchFamily="18" charset="-128"/>
                        <a:cs typeface="Times New Roman" panose="02020603050405020304" pitchFamily="18" charset="0"/>
                      </a:rPr>
                      <m:t>2</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𝑦</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𝑥</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 −</m:t>
                    </m:r>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arcos</m:t>
                    </m:r>
                    <m:d>
                      <m:d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dPr>
                      <m:e>
                        <m:f>
                          <m:f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fPr>
                          <m:num>
                            <m:sSup>
                              <m:sSup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𝑟</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e>
                              <m:sup>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p>
                            </m:sSup>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p>
                              <m:sSup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𝑧</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e>
                              <m:sup>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p>
                            </m:sSup>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p>
                              <m:sSup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1</m:t>
                                    </m:r>
                                  </m:sub>
                                </m:sSub>
                              </m:e>
                              <m:sup>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p>
                            </m:sSup>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p>
                              <m:sSup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p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e>
                              <m:sup>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p>
                            </m:sSup>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num>
                          <m:den>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1</m:t>
                                </m:r>
                              </m:sub>
                            </m:sSub>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den>
                        </m:f>
                      </m:e>
                    </m:d>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func>
                      <m:func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funcPr>
                      <m:fName>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atan</m:t>
                        </m:r>
                      </m:fName>
                      <m:e>
                        <m:d>
                          <m:d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dPr>
                          <m:e>
                            <m:f>
                              <m:f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fPr>
                              <m:num>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𝑧</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num>
                              <m:den>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𝑟</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den>
                            </m:f>
                          </m:e>
                        </m:d>
                      </m:e>
                    </m:func>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atan</m:t>
                    </m:r>
                    <m:d>
                      <m:d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dPr>
                      <m:e>
                        <m:f>
                          <m:f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fPr>
                          <m:num>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sin</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num>
                          <m:den>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1</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cos</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den>
                        </m:f>
                        <m:r>
                          <a:rPr lang="en-GB" sz="1800" i="1">
                            <a:effectLst/>
                            <a:latin typeface="Cambria Math" panose="02040503050406030204" pitchFamily="18" charset="0"/>
                            <a:ea typeface="Yu Mincho" panose="02020400000000000000" pitchFamily="18" charset="-128"/>
                            <a:cs typeface="Times New Roman" panose="02020603050405020304" pitchFamily="18" charset="0"/>
                          </a:rPr>
                          <m:t> </m:t>
                        </m:r>
                      </m:e>
                    </m:d>
                    <m:r>
                      <a:rPr lang="en-GB" sz="1800" i="1">
                        <a:effectLst/>
                        <a:latin typeface="Cambria Math" panose="02040503050406030204" pitchFamily="18" charset="0"/>
                        <a:ea typeface="Yu Mincho" panose="02020400000000000000" pitchFamily="18" charset="-128"/>
                        <a:cs typeface="Times New Roman" panose="02020603050405020304" pitchFamily="18" charset="0"/>
                      </a:rPr>
                      <m:t>= </m:t>
                    </m:r>
                    <m:func>
                      <m:func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funcPr>
                      <m:fName>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atan</m:t>
                        </m:r>
                      </m:fName>
                      <m:e>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d>
                          <m:d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d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𝑧</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 </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𝑟</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e>
                        </m:d>
                      </m:e>
                    </m:func>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atan</m:t>
                    </m:r>
                    <m:r>
                      <a:rPr lang="en-GB" sz="1800">
                        <a:effectLst/>
                        <a:latin typeface="Cambria Math" panose="02040503050406030204" pitchFamily="18" charset="0"/>
                        <a:ea typeface="Yu Mincho" panose="02020400000000000000" pitchFamily="18" charset="-128"/>
                        <a:cs typeface="Times New Roman" panose="02020603050405020304" pitchFamily="18" charset="0"/>
                      </a:rPr>
                      <m:t>2</m:t>
                    </m:r>
                    <m:d>
                      <m:d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d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sin</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 </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1</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𝑙</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m:rPr>
                            <m:sty m:val="p"/>
                          </m:rPr>
                          <a:rPr lang="en-GB" sz="1800">
                            <a:effectLst/>
                            <a:latin typeface="Cambria Math" panose="02040503050406030204" pitchFamily="18" charset="0"/>
                            <a:ea typeface="Yu Mincho" panose="02020400000000000000" pitchFamily="18" charset="-128"/>
                            <a:cs typeface="Times New Roman" panose="02020603050405020304" pitchFamily="18" charset="0"/>
                          </a:rPr>
                          <m:t>cos</m:t>
                        </m:r>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e>
                    </m:d>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pPr algn="just">
                  <a:lnSpc>
                    <a:spcPct val="107000"/>
                  </a:lnSpc>
                  <a:spcAft>
                    <a:spcPts val="800"/>
                  </a:spcAft>
                </a:pPr>
                <a14:m>
                  <m:oMath xmlns:m="http://schemas.openxmlformats.org/officeDocument/2006/math">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en-GB"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en-GB" sz="1800" i="1">
                            <a:effectLst/>
                            <a:latin typeface="Cambria Math" panose="02040503050406030204" pitchFamily="18" charset="0"/>
                            <a:ea typeface="Yu Mincho" panose="02020400000000000000" pitchFamily="18" charset="-128"/>
                            <a:cs typeface="Times New Roman" panose="02020603050405020304" pitchFamily="18" charset="0"/>
                          </a:rPr>
                          <m:t>4</m:t>
                        </m:r>
                      </m:sub>
                    </m:sSub>
                    <m:r>
                      <a:rPr lang="en-GB" sz="1800" i="1">
                        <a:effectLst/>
                        <a:latin typeface="Cambria Math" panose="02040503050406030204" pitchFamily="18" charset="0"/>
                        <a:ea typeface="Yu Mincho" panose="02020400000000000000" pitchFamily="18" charset="-128"/>
                        <a:cs typeface="Times New Roman" panose="02020603050405020304" pitchFamily="18" charset="0"/>
                      </a:rPr>
                      <m:t>=</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𝜑</m:t>
                    </m:r>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2</m:t>
                        </m:r>
                      </m:sub>
                    </m:sSub>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sSub>
                      <m:sSubPr>
                        <m:ctrlPr>
                          <a:rPr lang="fr-FR" sz="1800" i="1">
                            <a:effectLst/>
                            <a:latin typeface="Cambria Math" panose="02040503050406030204" pitchFamily="18" charset="0"/>
                            <a:ea typeface="Yu Mincho" panose="02020400000000000000" pitchFamily="18" charset="-128"/>
                            <a:cs typeface="Times New Roman" panose="02020603050405020304" pitchFamily="18" charset="0"/>
                          </a:rPr>
                        </m:ctrlPr>
                      </m:sSubPr>
                      <m:e>
                        <m:r>
                          <a:rPr lang="fr-FR" sz="1800" i="1">
                            <a:effectLst/>
                            <a:latin typeface="Cambria Math" panose="02040503050406030204" pitchFamily="18" charset="0"/>
                            <a:ea typeface="Yu Mincho" panose="02020400000000000000" pitchFamily="18" charset="-128"/>
                            <a:cs typeface="Times New Roman" panose="02020603050405020304" pitchFamily="18" charset="0"/>
                          </a:rPr>
                          <m:t>𝑞</m:t>
                        </m:r>
                      </m:e>
                      <m:sub>
                        <m:r>
                          <a:rPr lang="fr-FR" sz="1800" i="1">
                            <a:effectLst/>
                            <a:latin typeface="Cambria Math" panose="02040503050406030204" pitchFamily="18" charset="0"/>
                            <a:ea typeface="Yu Mincho" panose="02020400000000000000" pitchFamily="18" charset="-128"/>
                            <a:cs typeface="Times New Roman" panose="02020603050405020304" pitchFamily="18" charset="0"/>
                          </a:rPr>
                          <m:t>3</m:t>
                        </m:r>
                      </m:sub>
                    </m:sSub>
                    <m:r>
                      <a:rPr lang="fr-FR" sz="1800" i="1">
                        <a:effectLst/>
                        <a:latin typeface="Cambria Math" panose="02040503050406030204" pitchFamily="18" charset="0"/>
                        <a:ea typeface="Yu Mincho" panose="02020400000000000000" pitchFamily="18" charset="-128"/>
                        <a:cs typeface="Times New Roman" panose="02020603050405020304" pitchFamily="18" charset="0"/>
                      </a:rPr>
                      <m:t>)</m:t>
                    </m:r>
                  </m:oMath>
                </a14:m>
                <a:endParaRPr lang="fr-FR" sz="1800">
                  <a:effectLst/>
                  <a:latin typeface="Times New Roman" panose="02020603050405020304" pitchFamily="18" charset="0"/>
                  <a:ea typeface="Yu Mincho" panose="02020400000000000000" pitchFamily="18" charset="-128"/>
                  <a:cs typeface="Times New Roman" panose="02020603050405020304" pitchFamily="18" charset="0"/>
                </a:endParaRPr>
              </a:p>
              <a:p>
                <a:endParaRPr lang="fr-FR"/>
              </a:p>
            </p:txBody>
          </p:sp>
        </mc:Choice>
        <mc:Fallback xmlns="">
          <p:sp>
            <p:nvSpPr>
              <p:cNvPr id="3" name="Espace réservé du contenu 2">
                <a:extLst>
                  <a:ext uri="{FF2B5EF4-FFF2-40B4-BE49-F238E27FC236}">
                    <a16:creationId xmlns:a16="http://schemas.microsoft.com/office/drawing/2014/main" id="{2E87D86D-ECD5-48A8-B934-0C0EB681F16A}"/>
                  </a:ext>
                </a:extLst>
              </p:cNvPr>
              <p:cNvSpPr>
                <a:spLocks noGrp="1" noRot="1" noChangeAspect="1" noMove="1" noResize="1" noEditPoints="1" noAdjustHandles="1" noChangeArrowheads="1" noChangeShapeType="1" noTextEdit="1"/>
              </p:cNvSpPr>
              <p:nvPr>
                <p:ph idx="1"/>
              </p:nvPr>
            </p:nvSpPr>
            <p:spPr>
              <a:xfrm>
                <a:off x="677334" y="2160589"/>
                <a:ext cx="11510197" cy="4698802"/>
              </a:xfrm>
              <a:blipFill>
                <a:blip r:embed="rId5"/>
                <a:stretch>
                  <a:fillRect l="-212"/>
                </a:stretch>
              </a:blipFill>
            </p:spPr>
            <p:txBody>
              <a:bodyPr/>
              <a:lstStyle/>
              <a:p>
                <a:r>
                  <a:rPr lang="en-US">
                    <a:noFill/>
                  </a:rPr>
                  <a:t> </a:t>
                </a:r>
              </a:p>
            </p:txBody>
          </p:sp>
        </mc:Fallback>
      </mc:AlternateContent>
      <p:sp>
        <p:nvSpPr>
          <p:cNvPr id="6" name="Espace réservé du numéro de diapositive 5">
            <a:extLst>
              <a:ext uri="{FF2B5EF4-FFF2-40B4-BE49-F238E27FC236}">
                <a16:creationId xmlns:a16="http://schemas.microsoft.com/office/drawing/2014/main" id="{B1091BEA-5C41-6A1F-86EB-557EAE939F5F}"/>
              </a:ext>
            </a:extLst>
          </p:cNvPr>
          <p:cNvSpPr>
            <a:spLocks noGrp="1"/>
          </p:cNvSpPr>
          <p:nvPr>
            <p:ph type="sldNum" sz="quarter" idx="12"/>
          </p:nvPr>
        </p:nvSpPr>
        <p:spPr/>
        <p:txBody>
          <a:bodyPr/>
          <a:lstStyle/>
          <a:p>
            <a:fld id="{E482E72D-2699-4E35-ACBF-DD9AA796814A}" type="slidenum">
              <a:rPr lang="en-GB" smtClean="0"/>
              <a:t>6</a:t>
            </a:fld>
            <a:endParaRPr lang="fr-FR"/>
          </a:p>
        </p:txBody>
      </p:sp>
      <p:pic>
        <p:nvPicPr>
          <p:cNvPr id="8" name="Image 8">
            <a:extLst>
              <a:ext uri="{FF2B5EF4-FFF2-40B4-BE49-F238E27FC236}">
                <a16:creationId xmlns:a16="http://schemas.microsoft.com/office/drawing/2014/main" id="{765D96F2-4F3D-C73E-0A6B-E84CD5133DE4}"/>
              </a:ext>
            </a:extLst>
          </p:cNvPr>
          <p:cNvPicPr>
            <a:picLocks noChangeAspect="1"/>
          </p:cNvPicPr>
          <p:nvPr/>
        </p:nvPicPr>
        <p:blipFill>
          <a:blip r:embed="rId6"/>
          <a:stretch>
            <a:fillRect/>
          </a:stretch>
        </p:blipFill>
        <p:spPr>
          <a:xfrm>
            <a:off x="5043355" y="657080"/>
            <a:ext cx="6687603" cy="3925138"/>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B9113E81-C105-4DFA-A36B-B89209FBD5C3}"/>
              </a:ext>
            </a:extLst>
          </p:cNvPr>
          <p:cNvSpPr txBox="1"/>
          <p:nvPr/>
        </p:nvSpPr>
        <p:spPr>
          <a:xfrm>
            <a:off x="4975668" y="4629698"/>
            <a:ext cx="4243283" cy="246221"/>
          </a:xfrm>
          <a:prstGeom prst="rect">
            <a:avLst/>
          </a:prstGeom>
          <a:noFill/>
        </p:spPr>
        <p:txBody>
          <a:bodyPr wrap="square" rtlCol="0">
            <a:spAutoFit/>
          </a:bodyPr>
          <a:lstStyle/>
          <a:p>
            <a:r>
              <a:rPr lang="en-GB" sz="1000"/>
              <a:t>Kinematic representation of the robotic arm.</a:t>
            </a:r>
          </a:p>
        </p:txBody>
      </p:sp>
      <p:pic>
        <p:nvPicPr>
          <p:cNvPr id="5" name="Inverse Kinematics">
            <a:hlinkClick r:id="" action="ppaction://media"/>
            <a:extLst>
              <a:ext uri="{FF2B5EF4-FFF2-40B4-BE49-F238E27FC236}">
                <a16:creationId xmlns:a16="http://schemas.microsoft.com/office/drawing/2014/main" id="{0C886058-C5B2-4E55-9F30-478AD7B5FD2D}"/>
              </a:ext>
            </a:extLst>
          </p:cNvPr>
          <p:cNvPicPr>
            <a:picLocks noChangeAspect="1"/>
          </p:cNvPicPr>
          <p:nvPr>
            <a:audioFile r:link="rId1"/>
            <p:extLst>
              <p:ext uri="{DAA4B4D4-6D71-4841-9C94-3DE7FCFB9230}">
                <p14:media xmlns:p14="http://schemas.microsoft.com/office/powerpoint/2010/main" r:embed="rId2">
                  <p14:trim st="712"/>
                </p14:media>
              </p:ext>
            </p:extLst>
          </p:nvPr>
        </p:nvPicPr>
        <p:blipFill>
          <a:blip r:embed="rId7"/>
          <a:stretch>
            <a:fillRect/>
          </a:stretch>
        </p:blipFill>
        <p:spPr>
          <a:xfrm>
            <a:off x="11386564" y="6085727"/>
            <a:ext cx="487363" cy="487363"/>
          </a:xfrm>
          <a:prstGeom prst="rect">
            <a:avLst/>
          </a:prstGeom>
        </p:spPr>
      </p:pic>
    </p:spTree>
    <p:extLst>
      <p:ext uri="{BB962C8B-B14F-4D97-AF65-F5344CB8AC3E}">
        <p14:creationId xmlns:p14="http://schemas.microsoft.com/office/powerpoint/2010/main" val="1257134275"/>
      </p:ext>
    </p:extLst>
  </p:cSld>
  <p:clrMapOvr>
    <a:masterClrMapping/>
  </p:clrMapOvr>
  <mc:AlternateContent xmlns:mc="http://schemas.openxmlformats.org/markup-compatibility/2006" xmlns:p14="http://schemas.microsoft.com/office/powerpoint/2010/main">
    <mc:Choice Requires="p14">
      <p:transition spd="slow" p14:dur="2000" advTm="3072"/>
    </mc:Choice>
    <mc:Fallback xmlns="">
      <p:transition spd="slow" advTm="3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6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DADAC-D0C5-4B2B-A67A-55D3E22DC554}"/>
              </a:ext>
            </a:extLst>
          </p:cNvPr>
          <p:cNvSpPr>
            <a:spLocks noGrp="1"/>
          </p:cNvSpPr>
          <p:nvPr>
            <p:ph type="title"/>
          </p:nvPr>
        </p:nvSpPr>
        <p:spPr/>
        <p:txBody>
          <a:bodyPr/>
          <a:lstStyle/>
          <a:p>
            <a:r>
              <a:rPr lang="en-GB"/>
              <a:t>Workspace Analysis (Adrian)</a:t>
            </a:r>
          </a:p>
        </p:txBody>
      </p:sp>
      <p:pic>
        <p:nvPicPr>
          <p:cNvPr id="13" name="Content Placeholder 12">
            <a:extLst>
              <a:ext uri="{FF2B5EF4-FFF2-40B4-BE49-F238E27FC236}">
                <a16:creationId xmlns:a16="http://schemas.microsoft.com/office/drawing/2014/main" id="{CBB7F934-79E2-46B2-BB23-EC5477A39E18}"/>
              </a:ext>
            </a:extLst>
          </p:cNvPr>
          <p:cNvPicPr>
            <a:picLocks noGrp="1" noChangeAspect="1"/>
          </p:cNvPicPr>
          <p:nvPr>
            <p:ph sz="half" idx="2"/>
          </p:nvPr>
        </p:nvPicPr>
        <p:blipFill>
          <a:blip r:embed="rId6">
            <a:extLst>
              <a:ext uri="{28A0092B-C50C-407E-A947-70E740481C1C}">
                <a14:useLocalDpi xmlns:a14="http://schemas.microsoft.com/office/drawing/2010/main" val="0"/>
              </a:ext>
            </a:extLst>
          </a:blip>
          <a:srcRect/>
          <a:stretch/>
        </p:blipFill>
        <p:spPr>
          <a:xfrm>
            <a:off x="4982343" y="2160588"/>
            <a:ext cx="4523640" cy="3880771"/>
          </a:xfrm>
          <a:effectLst>
            <a:outerShdw blurRad="63500" sx="102000" sy="102000" algn="ctr" rotWithShape="0">
              <a:prstClr val="black">
                <a:alpha val="40000"/>
              </a:prstClr>
            </a:outerShdw>
          </a:effectLst>
        </p:spPr>
      </p:pic>
      <p:sp>
        <p:nvSpPr>
          <p:cNvPr id="4" name="Slide Number Placeholder 3">
            <a:extLst>
              <a:ext uri="{FF2B5EF4-FFF2-40B4-BE49-F238E27FC236}">
                <a16:creationId xmlns:a16="http://schemas.microsoft.com/office/drawing/2014/main" id="{D7B4B5B3-11B3-43F7-A92E-1F5922778173}"/>
              </a:ext>
            </a:extLst>
          </p:cNvPr>
          <p:cNvSpPr>
            <a:spLocks noGrp="1"/>
          </p:cNvSpPr>
          <p:nvPr>
            <p:ph type="sldNum" sz="quarter" idx="12"/>
          </p:nvPr>
        </p:nvSpPr>
        <p:spPr/>
        <p:txBody>
          <a:bodyPr/>
          <a:lstStyle/>
          <a:p>
            <a:fld id="{E482E72D-2699-4E35-ACBF-DD9AA796814A}" type="slidenum">
              <a:rPr lang="en-GB" smtClean="0"/>
              <a:t>7</a:t>
            </a:fld>
            <a:endParaRPr lang="en-GB"/>
          </a:p>
        </p:txBody>
      </p:sp>
      <p:sp>
        <p:nvSpPr>
          <p:cNvPr id="10" name="Content Placeholder 9">
            <a:extLst>
              <a:ext uri="{FF2B5EF4-FFF2-40B4-BE49-F238E27FC236}">
                <a16:creationId xmlns:a16="http://schemas.microsoft.com/office/drawing/2014/main" id="{BD001DFD-B55D-4659-9641-A604A3D5046B}"/>
              </a:ext>
            </a:extLst>
          </p:cNvPr>
          <p:cNvSpPr>
            <a:spLocks noGrp="1"/>
          </p:cNvSpPr>
          <p:nvPr>
            <p:ph sz="half" idx="1"/>
          </p:nvPr>
        </p:nvSpPr>
        <p:spPr/>
        <p:txBody>
          <a:bodyPr/>
          <a:lstStyle/>
          <a:p>
            <a:r>
              <a:rPr lang="en-GB"/>
              <a:t>Workspace is a 318mm radius sphere (almost).</a:t>
            </a:r>
          </a:p>
          <a:p>
            <a:r>
              <a:rPr lang="en-GB"/>
              <a:t>Bottom of workspace limited due to size of rotating base limiting movement of first link.</a:t>
            </a:r>
          </a:p>
          <a:p>
            <a:endParaRPr lang="en-GB"/>
          </a:p>
        </p:txBody>
      </p:sp>
      <p:sp>
        <p:nvSpPr>
          <p:cNvPr id="14" name="Rectangle 13">
            <a:extLst>
              <a:ext uri="{FF2B5EF4-FFF2-40B4-BE49-F238E27FC236}">
                <a16:creationId xmlns:a16="http://schemas.microsoft.com/office/drawing/2014/main" id="{205A77CF-A2B2-4500-B27D-786CE0E62921}"/>
              </a:ext>
            </a:extLst>
          </p:cNvPr>
          <p:cNvSpPr/>
          <p:nvPr/>
        </p:nvSpPr>
        <p:spPr>
          <a:xfrm>
            <a:off x="6367427" y="4278323"/>
            <a:ext cx="420491" cy="5005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83E293C3-DDF8-4B3E-A661-3DDFC4E4CA4B}"/>
              </a:ext>
            </a:extLst>
          </p:cNvPr>
          <p:cNvSpPr/>
          <p:nvPr/>
        </p:nvSpPr>
        <p:spPr>
          <a:xfrm>
            <a:off x="6981478" y="4100973"/>
            <a:ext cx="1495078" cy="5005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EDDD73EF-1C49-423C-927C-D097D3DA35E3}"/>
              </a:ext>
            </a:extLst>
          </p:cNvPr>
          <p:cNvSpPr txBox="1"/>
          <p:nvPr/>
        </p:nvSpPr>
        <p:spPr>
          <a:xfrm>
            <a:off x="4975668" y="6032246"/>
            <a:ext cx="5175249" cy="246221"/>
          </a:xfrm>
          <a:prstGeom prst="rect">
            <a:avLst/>
          </a:prstGeom>
          <a:noFill/>
        </p:spPr>
        <p:txBody>
          <a:bodyPr wrap="square" rtlCol="0">
            <a:spAutoFit/>
          </a:bodyPr>
          <a:lstStyle/>
          <a:p>
            <a:r>
              <a:rPr lang="en-GB" sz="1000"/>
              <a:t>Workspace of the robot arm, robot arm is transparent in background.</a:t>
            </a:r>
          </a:p>
        </p:txBody>
      </p:sp>
      <p:pic>
        <p:nvPicPr>
          <p:cNvPr id="3" name="Audio 2">
            <a:hlinkClick r:id="" action="ppaction://media"/>
            <a:extLst>
              <a:ext uri="{FF2B5EF4-FFF2-40B4-BE49-F238E27FC236}">
                <a16:creationId xmlns:a16="http://schemas.microsoft.com/office/drawing/2014/main" id="{3898865D-085F-4BF3-9FFF-AE3DF585928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255047109"/>
      </p:ext>
    </p:extLst>
  </p:cSld>
  <p:clrMapOvr>
    <a:masterClrMapping/>
  </p:clrMapOvr>
  <mc:AlternateContent xmlns:mc="http://schemas.openxmlformats.org/markup-compatibility/2006" xmlns:p14="http://schemas.microsoft.com/office/powerpoint/2010/main">
    <mc:Choice Requires="p14">
      <p:transition spd="slow" p14:dur="2000" advTm="36023"/>
    </mc:Choice>
    <mc:Fallback xmlns="">
      <p:transition spd="slow" advTm="36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14" grpId="0"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EC0C9-FBC1-46B0-B282-D4AA0FC40426}"/>
              </a:ext>
            </a:extLst>
          </p:cNvPr>
          <p:cNvSpPr>
            <a:spLocks noGrp="1"/>
          </p:cNvSpPr>
          <p:nvPr>
            <p:ph type="title"/>
          </p:nvPr>
        </p:nvSpPr>
        <p:spPr/>
        <p:txBody>
          <a:bodyPr/>
          <a:lstStyle/>
          <a:p>
            <a:r>
              <a:rPr lang="en-GB"/>
              <a:t>Static Analysis (Adrian)</a:t>
            </a:r>
          </a:p>
        </p:txBody>
      </p:sp>
      <p:sp>
        <p:nvSpPr>
          <p:cNvPr id="5" name="Content Placeholder 4">
            <a:extLst>
              <a:ext uri="{FF2B5EF4-FFF2-40B4-BE49-F238E27FC236}">
                <a16:creationId xmlns:a16="http://schemas.microsoft.com/office/drawing/2014/main" id="{4FB9719A-0EA4-46DB-9693-C1A69F4F6059}"/>
              </a:ext>
            </a:extLst>
          </p:cNvPr>
          <p:cNvSpPr>
            <a:spLocks noGrp="1"/>
          </p:cNvSpPr>
          <p:nvPr>
            <p:ph sz="half" idx="1"/>
          </p:nvPr>
        </p:nvSpPr>
        <p:spPr>
          <a:xfrm>
            <a:off x="677334" y="2160589"/>
            <a:ext cx="4184035" cy="3344051"/>
          </a:xfrm>
        </p:spPr>
        <p:txBody>
          <a:bodyPr/>
          <a:lstStyle/>
          <a:p>
            <a:r>
              <a:rPr lang="en-GB"/>
              <a:t>To determine how strong motors must be.</a:t>
            </a:r>
          </a:p>
          <a:p>
            <a:r>
              <a:rPr lang="en-GB"/>
              <a:t>Masses from Inventor with parts designated as PLA.</a:t>
            </a:r>
          </a:p>
          <a:p>
            <a:r>
              <a:rPr lang="en-GB"/>
              <a:t>Inventor assumes solid PLA, but parts are infilled. Masses multiplied by infill to get true mass.</a:t>
            </a:r>
          </a:p>
        </p:txBody>
      </p:sp>
      <p:pic>
        <p:nvPicPr>
          <p:cNvPr id="8" name="Content Placeholder 7" descr="A picture containing text, clock&#10;&#10;Description automatically generated">
            <a:extLst>
              <a:ext uri="{FF2B5EF4-FFF2-40B4-BE49-F238E27FC236}">
                <a16:creationId xmlns:a16="http://schemas.microsoft.com/office/drawing/2014/main" id="{C1B619BA-242D-4F36-AF43-6114DF11EBDE}"/>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4975668" y="2306074"/>
            <a:ext cx="6824822" cy="2822891"/>
          </a:xfrm>
          <a:ln>
            <a:solidFill>
              <a:schemeClr val="accent1"/>
            </a:solidFill>
          </a:ln>
          <a:effectLst>
            <a:outerShdw blurRad="63500" sx="102000" sy="102000" algn="ctr" rotWithShape="0">
              <a:prstClr val="black">
                <a:alpha val="40000"/>
              </a:prstClr>
            </a:outerShdw>
          </a:effectLst>
        </p:spPr>
      </p:pic>
      <p:sp>
        <p:nvSpPr>
          <p:cNvPr id="4" name="Slide Number Placeholder 3">
            <a:extLst>
              <a:ext uri="{FF2B5EF4-FFF2-40B4-BE49-F238E27FC236}">
                <a16:creationId xmlns:a16="http://schemas.microsoft.com/office/drawing/2014/main" id="{CC86167E-C1E5-4DCC-A56E-C0BA238E2F62}"/>
              </a:ext>
            </a:extLst>
          </p:cNvPr>
          <p:cNvSpPr>
            <a:spLocks noGrp="1"/>
          </p:cNvSpPr>
          <p:nvPr>
            <p:ph type="sldNum" sz="quarter" idx="12"/>
          </p:nvPr>
        </p:nvSpPr>
        <p:spPr/>
        <p:txBody>
          <a:bodyPr/>
          <a:lstStyle/>
          <a:p>
            <a:fld id="{E482E72D-2699-4E35-ACBF-DD9AA796814A}" type="slidenum">
              <a:rPr lang="en-GB" smtClean="0"/>
              <a:t>8</a:t>
            </a:fld>
            <a:endParaRPr lang="en-GB"/>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0D2B4C3D-5581-4EE3-94AB-B21461858CB6}"/>
                  </a:ext>
                </a:extLst>
              </p:cNvPr>
              <p:cNvSpPr txBox="1"/>
              <p:nvPr/>
            </p:nvSpPr>
            <p:spPr>
              <a:xfrm>
                <a:off x="338729" y="6095685"/>
                <a:ext cx="6097112" cy="369332"/>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GB" i="1" smtClean="0">
                              <a:solidFill>
                                <a:srgbClr val="836967"/>
                              </a:solidFill>
                              <a:latin typeface="Cambria Math" panose="02040503050406030204" pitchFamily="18" charset="0"/>
                            </a:rPr>
                          </m:ctrlPr>
                        </m:sSubPr>
                        <m:e>
                          <m:r>
                            <a:rPr lang="en-GB" i="1">
                              <a:latin typeface="Cambria Math" panose="02040503050406030204" pitchFamily="18" charset="0"/>
                            </a:rPr>
                            <m:t>𝑀</m:t>
                          </m:r>
                        </m:e>
                        <m:sub>
                          <m:r>
                            <a:rPr lang="en-GB" i="0">
                              <a:latin typeface="Cambria Math" panose="02040503050406030204" pitchFamily="18" charset="0"/>
                            </a:rPr>
                            <m:t>4</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6</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6</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5</m:t>
                          </m:r>
                        </m:sub>
                      </m:sSub>
                    </m:oMath>
                  </m:oMathPara>
                </a14:m>
                <a:endParaRPr lang="en-GB"/>
              </a:p>
            </p:txBody>
          </p:sp>
        </mc:Choice>
        <mc:Fallback xmlns="">
          <p:sp>
            <p:nvSpPr>
              <p:cNvPr id="10" name="TextBox 9">
                <a:extLst>
                  <a:ext uri="{FF2B5EF4-FFF2-40B4-BE49-F238E27FC236}">
                    <a16:creationId xmlns:a16="http://schemas.microsoft.com/office/drawing/2014/main" id="{0D2B4C3D-5581-4EE3-94AB-B21461858CB6}"/>
                  </a:ext>
                </a:extLst>
              </p:cNvPr>
              <p:cNvSpPr txBox="1">
                <a:spLocks noRot="1" noChangeAspect="1" noMove="1" noResize="1" noEditPoints="1" noAdjustHandles="1" noChangeArrowheads="1" noChangeShapeType="1" noTextEdit="1"/>
              </p:cNvSpPr>
              <p:nvPr/>
            </p:nvSpPr>
            <p:spPr>
              <a:xfrm>
                <a:off x="338729" y="6095685"/>
                <a:ext cx="6097112" cy="369332"/>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C763A86-8067-48C7-827B-60938EE463CF}"/>
                  </a:ext>
                </a:extLst>
              </p:cNvPr>
              <p:cNvSpPr txBox="1"/>
              <p:nvPr/>
            </p:nvSpPr>
            <p:spPr>
              <a:xfrm>
                <a:off x="338729" y="5802472"/>
                <a:ext cx="6097112" cy="369332"/>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GB" i="1" smtClean="0">
                              <a:solidFill>
                                <a:srgbClr val="836967"/>
                              </a:solidFill>
                              <a:latin typeface="Cambria Math" panose="02040503050406030204" pitchFamily="18" charset="0"/>
                            </a:rPr>
                          </m:ctrlPr>
                        </m:sSubPr>
                        <m:e>
                          <m:r>
                            <a:rPr lang="en-GB" i="1">
                              <a:latin typeface="Cambria Math" panose="02040503050406030204" pitchFamily="18" charset="0"/>
                            </a:rPr>
                            <m:t>𝑀</m:t>
                          </m:r>
                        </m:e>
                        <m:sub>
                          <m:r>
                            <a:rPr lang="en-GB" i="0">
                              <a:latin typeface="Cambria Math" panose="02040503050406030204" pitchFamily="18" charset="0"/>
                            </a:rPr>
                            <m:t>3</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6</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4</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6</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4</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5</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4</m:t>
                          </m:r>
                        </m:sub>
                      </m:sSub>
                    </m:oMath>
                  </m:oMathPara>
                </a14:m>
                <a:endParaRPr lang="en-GB"/>
              </a:p>
            </p:txBody>
          </p:sp>
        </mc:Choice>
        <mc:Fallback xmlns="">
          <p:sp>
            <p:nvSpPr>
              <p:cNvPr id="12" name="TextBox 11">
                <a:extLst>
                  <a:ext uri="{FF2B5EF4-FFF2-40B4-BE49-F238E27FC236}">
                    <a16:creationId xmlns:a16="http://schemas.microsoft.com/office/drawing/2014/main" id="{7C763A86-8067-48C7-827B-60938EE463CF}"/>
                  </a:ext>
                </a:extLst>
              </p:cNvPr>
              <p:cNvSpPr txBox="1">
                <a:spLocks noRot="1" noChangeAspect="1" noMove="1" noResize="1" noEditPoints="1" noAdjustHandles="1" noChangeArrowheads="1" noChangeShapeType="1" noTextEdit="1"/>
              </p:cNvSpPr>
              <p:nvPr/>
            </p:nvSpPr>
            <p:spPr>
              <a:xfrm>
                <a:off x="338729" y="5802472"/>
                <a:ext cx="6097112" cy="369332"/>
              </a:xfrm>
              <a:prstGeom prst="rect">
                <a:avLst/>
              </a:prstGeom>
              <a:blipFill>
                <a:blip r:embed="rId7"/>
                <a:stretch>
                  <a:fillRect b="-1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B0314477-5ABC-41DA-9ED9-9D4B7218758F}"/>
                  </a:ext>
                </a:extLst>
              </p:cNvPr>
              <p:cNvSpPr txBox="1"/>
              <p:nvPr/>
            </p:nvSpPr>
            <p:spPr>
              <a:xfrm>
                <a:off x="338729" y="5504640"/>
                <a:ext cx="9813113" cy="369332"/>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GB" i="1" smtClean="0">
                              <a:solidFill>
                                <a:srgbClr val="836967"/>
                              </a:solidFill>
                              <a:latin typeface="Cambria Math" panose="02040503050406030204" pitchFamily="18" charset="0"/>
                            </a:rPr>
                          </m:ctrlPr>
                        </m:sSubPr>
                        <m:e>
                          <m:r>
                            <a:rPr lang="en-GB" i="1">
                              <a:latin typeface="Cambria Math" panose="02040503050406030204" pitchFamily="18" charset="0"/>
                            </a:rPr>
                            <m:t>𝑀</m:t>
                          </m:r>
                        </m:e>
                        <m:sub>
                          <m:r>
                            <a:rPr lang="en-GB" i="0">
                              <a:latin typeface="Cambria Math" panose="02040503050406030204" pitchFamily="18" charset="0"/>
                            </a:rPr>
                            <m:t>2</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6</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4</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2</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1</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6</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5</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4</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2</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1</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5</m:t>
                          </m:r>
                        </m:sub>
                      </m:sSub>
                      <m:r>
                        <a:rPr lang="en-GB" i="0">
                          <a:latin typeface="Cambria Math" panose="02040503050406030204" pitchFamily="18" charset="0"/>
                        </a:rPr>
                        <m:t>+</m:t>
                      </m:r>
                      <m:d>
                        <m:dPr>
                          <m:ctrlPr>
                            <a:rPr lang="en-GB" i="1">
                              <a:solidFill>
                                <a:srgbClr val="836967"/>
                              </a:solidFill>
                              <a:latin typeface="Cambria Math" panose="02040503050406030204" pitchFamily="18" charset="0"/>
                            </a:rPr>
                          </m:ctrlPr>
                        </m:dPr>
                        <m:e>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3</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2</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1</m:t>
                              </m:r>
                            </m:sub>
                          </m:sSub>
                        </m:e>
                      </m:d>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4</m:t>
                          </m:r>
                        </m:sub>
                      </m:sSub>
                      <m:r>
                        <a:rPr lang="en-GB" i="0">
                          <a:latin typeface="Cambria Math" panose="02040503050406030204" pitchFamily="18" charset="0"/>
                        </a:rPr>
                        <m:t>+</m:t>
                      </m:r>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𝐿</m:t>
                          </m:r>
                        </m:e>
                        <m:sub>
                          <m:r>
                            <a:rPr lang="en-GB" i="0">
                              <a:latin typeface="Cambria Math" panose="02040503050406030204" pitchFamily="18" charset="0"/>
                            </a:rPr>
                            <m:t>1</m:t>
                          </m:r>
                        </m:sub>
                      </m:sSub>
                      <m:sSub>
                        <m:sSubPr>
                          <m:ctrlPr>
                            <a:rPr lang="en-GB" i="1">
                              <a:solidFill>
                                <a:srgbClr val="836967"/>
                              </a:solidFill>
                              <a:latin typeface="Cambria Math" panose="02040503050406030204" pitchFamily="18" charset="0"/>
                            </a:rPr>
                          </m:ctrlPr>
                        </m:sSubPr>
                        <m:e>
                          <m:r>
                            <a:rPr lang="en-GB" i="1">
                              <a:latin typeface="Cambria Math" panose="02040503050406030204" pitchFamily="18" charset="0"/>
                            </a:rPr>
                            <m:t>𝑊</m:t>
                          </m:r>
                        </m:e>
                        <m:sub>
                          <m:r>
                            <a:rPr lang="en-GB" i="0">
                              <a:latin typeface="Cambria Math" panose="02040503050406030204" pitchFamily="18" charset="0"/>
                            </a:rPr>
                            <m:t>3</m:t>
                          </m:r>
                        </m:sub>
                      </m:sSub>
                    </m:oMath>
                  </m:oMathPara>
                </a14:m>
                <a:endParaRPr lang="en-GB"/>
              </a:p>
            </p:txBody>
          </p:sp>
        </mc:Choice>
        <mc:Fallback xmlns="">
          <p:sp>
            <p:nvSpPr>
              <p:cNvPr id="14" name="TextBox 13">
                <a:extLst>
                  <a:ext uri="{FF2B5EF4-FFF2-40B4-BE49-F238E27FC236}">
                    <a16:creationId xmlns:a16="http://schemas.microsoft.com/office/drawing/2014/main" id="{B0314477-5ABC-41DA-9ED9-9D4B7218758F}"/>
                  </a:ext>
                </a:extLst>
              </p:cNvPr>
              <p:cNvSpPr txBox="1">
                <a:spLocks noRot="1" noChangeAspect="1" noMove="1" noResize="1" noEditPoints="1" noAdjustHandles="1" noChangeArrowheads="1" noChangeShapeType="1" noTextEdit="1"/>
              </p:cNvSpPr>
              <p:nvPr/>
            </p:nvSpPr>
            <p:spPr>
              <a:xfrm>
                <a:off x="338729" y="5504640"/>
                <a:ext cx="9813113" cy="369332"/>
              </a:xfrm>
              <a:prstGeom prst="rect">
                <a:avLst/>
              </a:prstGeom>
              <a:blipFill>
                <a:blip r:embed="rId8"/>
                <a:stretch>
                  <a:fillRect/>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218EC9D6-4219-4BEC-8ABC-C42D8D963B05}"/>
              </a:ext>
            </a:extLst>
          </p:cNvPr>
          <p:cNvSpPr txBox="1"/>
          <p:nvPr/>
        </p:nvSpPr>
        <p:spPr>
          <a:xfrm>
            <a:off x="4975668" y="5159303"/>
            <a:ext cx="4243283" cy="246221"/>
          </a:xfrm>
          <a:prstGeom prst="rect">
            <a:avLst/>
          </a:prstGeom>
          <a:noFill/>
        </p:spPr>
        <p:txBody>
          <a:bodyPr wrap="square" rtlCol="0">
            <a:spAutoFit/>
          </a:bodyPr>
          <a:lstStyle/>
          <a:p>
            <a:r>
              <a:rPr lang="en-GB" sz="1000"/>
              <a:t>Static analysis of the robot arm at max extension holding a pin at W6.</a:t>
            </a:r>
          </a:p>
        </p:txBody>
      </p:sp>
      <p:graphicFrame>
        <p:nvGraphicFramePr>
          <p:cNvPr id="16" name="Table 15">
            <a:extLst>
              <a:ext uri="{FF2B5EF4-FFF2-40B4-BE49-F238E27FC236}">
                <a16:creationId xmlns:a16="http://schemas.microsoft.com/office/drawing/2014/main" id="{28413DA2-242C-4D39-95C0-C0724B77A605}"/>
              </a:ext>
            </a:extLst>
          </p:cNvPr>
          <p:cNvGraphicFramePr>
            <a:graphicFrameLocks noGrp="1"/>
          </p:cNvGraphicFramePr>
          <p:nvPr>
            <p:extLst>
              <p:ext uri="{D42A27DB-BD31-4B8C-83A1-F6EECF244321}">
                <p14:modId xmlns:p14="http://schemas.microsoft.com/office/powerpoint/2010/main" val="3678518143"/>
              </p:ext>
            </p:extLst>
          </p:nvPr>
        </p:nvGraphicFramePr>
        <p:xfrm>
          <a:off x="1131051" y="4693082"/>
          <a:ext cx="3306038" cy="762000"/>
        </p:xfrm>
        <a:graphic>
          <a:graphicData uri="http://schemas.openxmlformats.org/drawingml/2006/table">
            <a:tbl>
              <a:tblPr>
                <a:tableStyleId>{5C22544A-7EE6-4342-B048-85BDC9FD1C3A}</a:tableStyleId>
              </a:tblPr>
              <a:tblGrid>
                <a:gridCol w="1154949">
                  <a:extLst>
                    <a:ext uri="{9D8B030D-6E8A-4147-A177-3AD203B41FA5}">
                      <a16:colId xmlns:a16="http://schemas.microsoft.com/office/drawing/2014/main" val="386351805"/>
                    </a:ext>
                  </a:extLst>
                </a:gridCol>
                <a:gridCol w="2151089">
                  <a:extLst>
                    <a:ext uri="{9D8B030D-6E8A-4147-A177-3AD203B41FA5}">
                      <a16:colId xmlns:a16="http://schemas.microsoft.com/office/drawing/2014/main" val="1872157374"/>
                    </a:ext>
                  </a:extLst>
                </a:gridCol>
              </a:tblGrid>
              <a:tr h="190500">
                <a:tc>
                  <a:txBody>
                    <a:bodyPr/>
                    <a:lstStyle/>
                    <a:p>
                      <a:pPr algn="l" fontAlgn="ctr"/>
                      <a:r>
                        <a:rPr lang="en-GB" sz="1100" b="1" u="none" strike="noStrike">
                          <a:effectLst/>
                        </a:rPr>
                        <a:t>Joint</a:t>
                      </a:r>
                      <a:endParaRPr lang="en-GB"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en-GB" sz="1100" b="1" u="none" strike="noStrike">
                          <a:effectLst/>
                        </a:rPr>
                        <a:t>Moment (</a:t>
                      </a:r>
                      <a:r>
                        <a:rPr lang="en-GB" sz="1100" b="1" u="none" strike="noStrike" err="1">
                          <a:effectLst/>
                        </a:rPr>
                        <a:t>Nmm</a:t>
                      </a:r>
                      <a:r>
                        <a:rPr lang="en-GB" sz="1100" b="1" u="none" strike="noStrike">
                          <a:effectLst/>
                        </a:rPr>
                        <a:t>)</a:t>
                      </a:r>
                      <a:endParaRPr lang="en-GB" sz="11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348512877"/>
                  </a:ext>
                </a:extLst>
              </a:tr>
              <a:tr h="190500">
                <a:tc>
                  <a:txBody>
                    <a:bodyPr/>
                    <a:lstStyle/>
                    <a:p>
                      <a:pPr algn="l" fontAlgn="ctr"/>
                      <a:r>
                        <a:rPr lang="en-GB" sz="1100" b="0" u="none" strike="noStrike">
                          <a:effectLst/>
                        </a:rPr>
                        <a:t>2 (M2)</a:t>
                      </a:r>
                      <a:endParaRPr lang="en-GB"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en-GB" sz="1100" b="0" u="none" strike="noStrike">
                          <a:effectLst/>
                        </a:rPr>
                        <a:t>175</a:t>
                      </a:r>
                      <a:endParaRPr lang="en-GB"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415209442"/>
                  </a:ext>
                </a:extLst>
              </a:tr>
              <a:tr h="190500">
                <a:tc>
                  <a:txBody>
                    <a:bodyPr/>
                    <a:lstStyle/>
                    <a:p>
                      <a:pPr algn="l" fontAlgn="ctr"/>
                      <a:r>
                        <a:rPr lang="en-GB" sz="1100" b="0" u="none" strike="noStrike">
                          <a:effectLst/>
                        </a:rPr>
                        <a:t>3 (M3)</a:t>
                      </a:r>
                      <a:endParaRPr lang="en-GB"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en-GB" sz="1100" b="0" u="none" strike="noStrike">
                          <a:effectLst/>
                        </a:rPr>
                        <a:t>56</a:t>
                      </a:r>
                      <a:endParaRPr lang="en-GB"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855563505"/>
                  </a:ext>
                </a:extLst>
              </a:tr>
              <a:tr h="190500">
                <a:tc>
                  <a:txBody>
                    <a:bodyPr/>
                    <a:lstStyle/>
                    <a:p>
                      <a:pPr algn="l" fontAlgn="ctr"/>
                      <a:r>
                        <a:rPr lang="en-GB" sz="1100" b="0" u="none" strike="noStrike">
                          <a:effectLst/>
                        </a:rPr>
                        <a:t>4 (M4)</a:t>
                      </a:r>
                      <a:endParaRPr lang="en-GB"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en-GB" sz="1100" b="0" u="none" strike="noStrike">
                          <a:effectLst/>
                        </a:rPr>
                        <a:t>14</a:t>
                      </a:r>
                      <a:endParaRPr lang="en-GB"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27741344"/>
                  </a:ext>
                </a:extLst>
              </a:tr>
            </a:tbl>
          </a:graphicData>
        </a:graphic>
      </p:graphicFrame>
      <p:pic>
        <p:nvPicPr>
          <p:cNvPr id="7" name="Audio 6">
            <a:hlinkClick r:id="" action="ppaction://media"/>
            <a:extLst>
              <a:ext uri="{FF2B5EF4-FFF2-40B4-BE49-F238E27FC236}">
                <a16:creationId xmlns:a16="http://schemas.microsoft.com/office/drawing/2014/main" id="{4D875FE1-3F51-4ED6-8EC5-BFA6C93AB8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41512066"/>
      </p:ext>
    </p:extLst>
  </p:cSld>
  <p:clrMapOvr>
    <a:masterClrMapping/>
  </p:clrMapOvr>
  <mc:AlternateContent xmlns:mc="http://schemas.openxmlformats.org/markup-compatibility/2006" xmlns:p14="http://schemas.microsoft.com/office/powerpoint/2010/main">
    <mc:Choice Requires="p14">
      <p:transition spd="slow" p14:dur="2000" advTm="65248"/>
    </mc:Choice>
    <mc:Fallback xmlns="">
      <p:transition spd="slow" advTm="65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2371D-2562-48D9-A9A0-1D4B56DC0211}"/>
              </a:ext>
            </a:extLst>
          </p:cNvPr>
          <p:cNvSpPr>
            <a:spLocks noGrp="1"/>
          </p:cNvSpPr>
          <p:nvPr>
            <p:ph type="title"/>
          </p:nvPr>
        </p:nvSpPr>
        <p:spPr/>
        <p:txBody>
          <a:bodyPr/>
          <a:lstStyle/>
          <a:p>
            <a:r>
              <a:rPr lang="en-GB"/>
              <a:t>3D Animation</a:t>
            </a:r>
          </a:p>
        </p:txBody>
      </p:sp>
      <p:sp>
        <p:nvSpPr>
          <p:cNvPr id="4" name="Slide Number Placeholder 3">
            <a:extLst>
              <a:ext uri="{FF2B5EF4-FFF2-40B4-BE49-F238E27FC236}">
                <a16:creationId xmlns:a16="http://schemas.microsoft.com/office/drawing/2014/main" id="{BA4A6167-1183-47B8-989B-E2BEE5547A33}"/>
              </a:ext>
            </a:extLst>
          </p:cNvPr>
          <p:cNvSpPr>
            <a:spLocks noGrp="1"/>
          </p:cNvSpPr>
          <p:nvPr>
            <p:ph type="sldNum" sz="quarter" idx="12"/>
          </p:nvPr>
        </p:nvSpPr>
        <p:spPr/>
        <p:txBody>
          <a:bodyPr/>
          <a:lstStyle/>
          <a:p>
            <a:fld id="{E482E72D-2699-4E35-ACBF-DD9AA796814A}" type="slidenum">
              <a:rPr lang="en-GB" smtClean="0"/>
              <a:t>9</a:t>
            </a:fld>
            <a:endParaRPr lang="en-GB"/>
          </a:p>
        </p:txBody>
      </p:sp>
      <p:pic>
        <p:nvPicPr>
          <p:cNvPr id="9" name="Content Placeholder 10" descr="A picture containing envelope&#10;&#10;Description automatically generated">
            <a:extLst>
              <a:ext uri="{FF2B5EF4-FFF2-40B4-BE49-F238E27FC236}">
                <a16:creationId xmlns:a16="http://schemas.microsoft.com/office/drawing/2014/main" id="{0904D884-61A8-48FA-861D-24E277986926}"/>
              </a:ext>
            </a:extLst>
          </p:cNvPr>
          <p:cNvPicPr>
            <a:picLocks noGrp="1" noChangeAspect="1"/>
          </p:cNvPicPr>
          <p:nvPr>
            <p:ph sz="half" idx="4294967295"/>
          </p:nvPr>
        </p:nvPicPr>
        <p:blipFill>
          <a:blip r:embed="rId5">
            <a:extLst>
              <a:ext uri="{28A0092B-C50C-407E-A947-70E740481C1C}">
                <a14:useLocalDpi xmlns:a14="http://schemas.microsoft.com/office/drawing/2010/main" val="0"/>
              </a:ext>
            </a:extLst>
          </a:blip>
          <a:stretch>
            <a:fillRect/>
          </a:stretch>
        </p:blipFill>
        <p:spPr>
          <a:xfrm>
            <a:off x="2388837" y="1488281"/>
            <a:ext cx="5968096" cy="4477445"/>
          </a:xfrm>
          <a:effectLst>
            <a:outerShdw blurRad="63500" sx="102000" sy="102000" algn="ctr" rotWithShape="0">
              <a:prstClr val="black">
                <a:alpha val="40000"/>
              </a:prstClr>
            </a:outerShdw>
          </a:effectLst>
        </p:spPr>
      </p:pic>
      <p:sp>
        <p:nvSpPr>
          <p:cNvPr id="10" name="TextBox 9">
            <a:extLst>
              <a:ext uri="{FF2B5EF4-FFF2-40B4-BE49-F238E27FC236}">
                <a16:creationId xmlns:a16="http://schemas.microsoft.com/office/drawing/2014/main" id="{8B57397F-1C7F-4AD6-ADBF-7C4E06C8D1B0}"/>
              </a:ext>
            </a:extLst>
          </p:cNvPr>
          <p:cNvSpPr txBox="1"/>
          <p:nvPr/>
        </p:nvSpPr>
        <p:spPr>
          <a:xfrm>
            <a:off x="2388043" y="6002179"/>
            <a:ext cx="5175249" cy="246221"/>
          </a:xfrm>
          <a:prstGeom prst="rect">
            <a:avLst/>
          </a:prstGeom>
          <a:noFill/>
        </p:spPr>
        <p:txBody>
          <a:bodyPr wrap="square" rtlCol="0">
            <a:spAutoFit/>
          </a:bodyPr>
          <a:lstStyle/>
          <a:p>
            <a:r>
              <a:rPr lang="en-GB" sz="1000"/>
              <a:t>Animation of the robotic arm picking up a pin and dropping it into the pin holder.</a:t>
            </a:r>
          </a:p>
        </p:txBody>
      </p:sp>
      <p:pic>
        <p:nvPicPr>
          <p:cNvPr id="8" name="Audio 7">
            <a:hlinkClick r:id="" action="ppaction://media"/>
            <a:extLst>
              <a:ext uri="{FF2B5EF4-FFF2-40B4-BE49-F238E27FC236}">
                <a16:creationId xmlns:a16="http://schemas.microsoft.com/office/drawing/2014/main" id="{9BE32883-DDBB-48F1-83EB-43091B9BA15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55829669"/>
      </p:ext>
    </p:extLst>
  </p:cSld>
  <p:clrMapOvr>
    <a:masterClrMapping/>
  </p:clrMapOvr>
  <mc:AlternateContent xmlns:mc="http://schemas.openxmlformats.org/markup-compatibility/2006" xmlns:p14="http://schemas.microsoft.com/office/powerpoint/2010/main">
    <mc:Choice Requires="p14">
      <p:transition spd="slow" p14:dur="2000" advTm="19980"/>
    </mc:Choice>
    <mc:Fallback xmlns="">
      <p:transition spd="slow" advTm="19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6.9"/>
</p:tagLst>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9B6270556FE44999FA924DEAAE3A51" ma:contentTypeVersion="10" ma:contentTypeDescription="Create a new document." ma:contentTypeScope="" ma:versionID="aac935320a9eb578aae0bb86af44efff">
  <xsd:schema xmlns:xsd="http://www.w3.org/2001/XMLSchema" xmlns:xs="http://www.w3.org/2001/XMLSchema" xmlns:p="http://schemas.microsoft.com/office/2006/metadata/properties" xmlns:ns2="356a8df0-3ddb-4268-8de9-1764e474df92" targetNamespace="http://schemas.microsoft.com/office/2006/metadata/properties" ma:root="true" ma:fieldsID="c708918d3e3d85973efcde06b91ba71c" ns2:_="">
    <xsd:import namespace="356a8df0-3ddb-4268-8de9-1764e474df9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6a8df0-3ddb-4268-8de9-1764e474df9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05E7B77-9D44-4DC9-9330-96BDF38218F0}">
  <ds:schemaRefs>
    <ds:schemaRef ds:uri="http://schemas.microsoft.com/sharepoint/v3/contenttype/forms"/>
  </ds:schemaRefs>
</ds:datastoreItem>
</file>

<file path=customXml/itemProps2.xml><?xml version="1.0" encoding="utf-8"?>
<ds:datastoreItem xmlns:ds="http://schemas.openxmlformats.org/officeDocument/2006/customXml" ds:itemID="{55EEC88C-373D-49C9-950C-BB406D360F80}">
  <ds:schemaRefs>
    <ds:schemaRef ds:uri="356a8df0-3ddb-4268-8de9-1764e474df9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E9F5ADB-305B-4936-A8E7-50E85D3D0493}">
  <ds:schemaRefs>
    <ds:schemaRef ds:uri="356a8df0-3ddb-4268-8de9-1764e474df92"/>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2027</Words>
  <Application>Microsoft Office PowerPoint</Application>
  <PresentationFormat>Widescreen</PresentationFormat>
  <Paragraphs>287</Paragraphs>
  <Slides>23</Slides>
  <Notes>17</Notes>
  <HiddenSlides>0</HiddenSlides>
  <MMClips>19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Cambria Math</vt:lpstr>
      <vt:lpstr>Symbol</vt:lpstr>
      <vt:lpstr>Times New Roman</vt:lpstr>
      <vt:lpstr>Trebuchet MS</vt:lpstr>
      <vt:lpstr>Wingdings 3</vt:lpstr>
      <vt:lpstr>Facet</vt:lpstr>
      <vt:lpstr>Development of an Assembly Robot</vt:lpstr>
      <vt:lpstr> Scenario (Adrian)</vt:lpstr>
      <vt:lpstr>Design &amp; Evolution</vt:lpstr>
      <vt:lpstr>Final Design/Assembly</vt:lpstr>
      <vt:lpstr>Kinematic Design</vt:lpstr>
      <vt:lpstr>Inverse Kinematics</vt:lpstr>
      <vt:lpstr>Workspace Analysis (Adrian)</vt:lpstr>
      <vt:lpstr>Static Analysis (Adrian)</vt:lpstr>
      <vt:lpstr>3D Animation</vt:lpstr>
      <vt:lpstr>Electronic Design</vt:lpstr>
      <vt:lpstr>Control System</vt:lpstr>
      <vt:lpstr>Control System</vt:lpstr>
      <vt:lpstr>Implementation </vt:lpstr>
      <vt:lpstr>Fabrication (Adrian)</vt:lpstr>
      <vt:lpstr>Testing and Evaluation – After build?</vt:lpstr>
      <vt:lpstr>Further Work </vt:lpstr>
      <vt:lpstr>Conclusion</vt:lpstr>
      <vt:lpstr>Thank you for listening.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an Assembly Robot</dc:title>
  <dc:creator>Adrian Wendland</dc:creator>
  <cp:lastModifiedBy>Seun Ojuoko</cp:lastModifiedBy>
  <cp:revision>1</cp:revision>
  <dcterms:created xsi:type="dcterms:W3CDTF">2022-03-16T20:12:10Z</dcterms:created>
  <dcterms:modified xsi:type="dcterms:W3CDTF">2022-04-20T16:48:53Z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0x0101003B9B6270556FE44999FA924DEAAE3A51</vt:lpwstr>
  </property>
</Properties>
</file>

<file path=docProps/thumbnail.jpeg>
</file>